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97" r:id="rId6"/>
    <p:sldMasterId id="214748373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Lst>
  <p:sldSz cy="5143500" cx="9144000"/>
  <p:notesSz cx="6858000" cy="9144000"/>
  <p:embeddedFontLst>
    <p:embeddedFont>
      <p:font typeface="Lato"/>
      <p:regular r:id="rId73"/>
      <p:bold r:id="rId74"/>
      <p:italic r:id="rId75"/>
      <p:boldItalic r:id="rId76"/>
    </p:embeddedFont>
    <p:embeddedFont>
      <p:font typeface="Lato Light"/>
      <p:regular r:id="rId77"/>
      <p:bold r:id="rId78"/>
      <p:italic r:id="rId79"/>
      <p:boldItalic r:id="rId80"/>
    </p:embeddedFont>
    <p:embeddedFont>
      <p:font typeface="Lato Black"/>
      <p:bold r:id="rId81"/>
      <p:boldItalic r:id="rId82"/>
    </p:embeddedFont>
    <p:embeddedFont>
      <p:font typeface="Libre Franklin Medium"/>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000000"/>
          </p15:clr>
        </p15:guide>
        <p15:guide id="2" pos="2160">
          <p15:clr>
            <a:srgbClr val="000000"/>
          </p15:clr>
        </p15:guide>
      </p15:notesGuideLst>
    </p:ext>
    <p:ext uri="http://customooxmlschemas.google.com/">
      <go:slidesCustomData xmlns:go="http://customooxmlschemas.google.com/" r:id="rId87" roundtripDataSignature="AMtx7miV2Ebe3KXceC/s89mQaO16cyvt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7C8BE32-81A2-4755-8C8A-F3CFD36F7A0B}">
  <a:tblStyle styleId="{17C8BE32-81A2-4755-8C8A-F3CFD36F7A0B}" styleName="Table_0">
    <a:wholeTbl>
      <a:tcTxStyle b="off" i="off">
        <a:font>
          <a:latin typeface="Lato"/>
          <a:ea typeface="Lato"/>
          <a:cs typeface="Lato"/>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EF1E7"/>
          </a:solidFill>
        </a:fill>
      </a:tcStyle>
    </a:wholeTbl>
    <a:band1H>
      <a:tcTxStyle b="off" i="off"/>
      <a:tcStyle>
        <a:fill>
          <a:solidFill>
            <a:srgbClr val="FDE1CB"/>
          </a:solidFill>
        </a:fill>
      </a:tcStyle>
    </a:band1H>
    <a:band2H>
      <a:tcTxStyle b="off" i="off"/>
    </a:band2H>
    <a:band1V>
      <a:tcTxStyle b="off" i="off"/>
      <a:tcStyle>
        <a:fill>
          <a:solidFill>
            <a:srgbClr val="FDE1CB"/>
          </a:solidFill>
        </a:fill>
      </a:tcStyle>
    </a:band1V>
    <a:band2V>
      <a:tcTxStyle b="off" i="off"/>
    </a:band2V>
    <a:lastCol>
      <a:tcTxStyle b="on" i="off">
        <a:font>
          <a:latin typeface="Lato"/>
          <a:ea typeface="Lato"/>
          <a:cs typeface="Lato"/>
        </a:font>
        <a:schemeClr val="lt1"/>
      </a:tcTxStyle>
      <a:tcStyle>
        <a:fill>
          <a:solidFill>
            <a:schemeClr val="accent1"/>
          </a:solidFill>
        </a:fill>
      </a:tcStyle>
    </a:lastCol>
    <a:firstCol>
      <a:tcTxStyle b="on" i="off">
        <a:font>
          <a:latin typeface="Lato"/>
          <a:ea typeface="Lato"/>
          <a:cs typeface="Lato"/>
        </a:font>
        <a:schemeClr val="lt1"/>
      </a:tcTxStyle>
      <a:tcStyle>
        <a:fill>
          <a:solidFill>
            <a:schemeClr val="accent1"/>
          </a:solidFill>
        </a:fill>
      </a:tcStyle>
    </a:firstCol>
    <a:lastRow>
      <a:tcTxStyle b="on" i="off">
        <a:font>
          <a:latin typeface="Lato"/>
          <a:ea typeface="Lato"/>
          <a:cs typeface="Lato"/>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Lato"/>
          <a:ea typeface="Lato"/>
          <a:cs typeface="Lato"/>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LibreFranklinMedium-bold.fntdata"/><Relationship Id="rId83" Type="http://schemas.openxmlformats.org/officeDocument/2006/relationships/font" Target="fonts/LibreFranklinMedium-regular.fntdata"/><Relationship Id="rId42" Type="http://schemas.openxmlformats.org/officeDocument/2006/relationships/slide" Target="slides/slide34.xml"/><Relationship Id="rId86" Type="http://schemas.openxmlformats.org/officeDocument/2006/relationships/font" Target="fonts/LibreFranklinMedium-boldItalic.fntdata"/><Relationship Id="rId41" Type="http://schemas.openxmlformats.org/officeDocument/2006/relationships/slide" Target="slides/slide33.xml"/><Relationship Id="rId85" Type="http://schemas.openxmlformats.org/officeDocument/2006/relationships/font" Target="fonts/LibreFranklinMedium-italic.fntdata"/><Relationship Id="rId44" Type="http://schemas.openxmlformats.org/officeDocument/2006/relationships/slide" Target="slides/slide36.xml"/><Relationship Id="rId43" Type="http://schemas.openxmlformats.org/officeDocument/2006/relationships/slide" Target="slides/slide35.xml"/><Relationship Id="rId87" Type="http://customschemas.google.com/relationships/presentationmetadata" Target="metadata"/><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LatoLight-boldItalic.fntdata"/><Relationship Id="rId82" Type="http://schemas.openxmlformats.org/officeDocument/2006/relationships/font" Target="fonts/LatoBlack-boldItalic.fntdata"/><Relationship Id="rId81" Type="http://schemas.openxmlformats.org/officeDocument/2006/relationships/font" Target="fonts/LatoBlack-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Lato-regular.fntdata"/><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font" Target="fonts/Lato-italic.fntdata"/><Relationship Id="rId30" Type="http://schemas.openxmlformats.org/officeDocument/2006/relationships/slide" Target="slides/slide22.xml"/><Relationship Id="rId74" Type="http://schemas.openxmlformats.org/officeDocument/2006/relationships/font" Target="fonts/Lato-bold.fntdata"/><Relationship Id="rId33" Type="http://schemas.openxmlformats.org/officeDocument/2006/relationships/slide" Target="slides/slide25.xml"/><Relationship Id="rId77" Type="http://schemas.openxmlformats.org/officeDocument/2006/relationships/font" Target="fonts/LatoLight-regular.fntdata"/><Relationship Id="rId32" Type="http://schemas.openxmlformats.org/officeDocument/2006/relationships/slide" Target="slides/slide24.xml"/><Relationship Id="rId76" Type="http://schemas.openxmlformats.org/officeDocument/2006/relationships/font" Target="fonts/Lato-boldItalic.fntdata"/><Relationship Id="rId35" Type="http://schemas.openxmlformats.org/officeDocument/2006/relationships/slide" Target="slides/slide27.xml"/><Relationship Id="rId79" Type="http://schemas.openxmlformats.org/officeDocument/2006/relationships/font" Target="fonts/LatoLight-italic.fntdata"/><Relationship Id="rId34" Type="http://schemas.openxmlformats.org/officeDocument/2006/relationships/slide" Target="slides/slide26.xml"/><Relationship Id="rId78" Type="http://schemas.openxmlformats.org/officeDocument/2006/relationships/font" Target="fonts/LatoLight-bold.fntdata"/><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796" name="Google Shape;796;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31" name="Google Shape;93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8" name="Google Shape;93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43" name="Google Shape;94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949" name="Google Shape;949;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US"/>
              <a:t>Teenagers spend billions of dollars per year, so a strong foundation of financial capability is essential to developing healthy habits for life.</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US">
                <a:solidFill>
                  <a:srgbClr val="000000"/>
                </a:solidFill>
              </a:rPr>
              <a:t>We’ve included a new focus on SEL. Vault lets students practice in-the-moment decision making, which correlates directly to financial health.</a:t>
            </a:r>
            <a:endParaRPr b="0" i="0" sz="1200" u="none" cap="none" strike="noStrike">
              <a:solidFill>
                <a:srgbClr val="000000"/>
              </a:solidFill>
              <a:latin typeface="Calibri"/>
              <a:ea typeface="Calibri"/>
              <a:cs typeface="Calibri"/>
              <a:sym typeface="Calibri"/>
            </a:endParaRPr>
          </a:p>
        </p:txBody>
      </p:sp>
      <p:sp>
        <p:nvSpPr>
          <p:cNvPr id="964" name="Google Shape;96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974" name="Google Shape;97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987" name="Google Shape;987;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US"/>
              <a:t>Moving on to health and wellness, where we have had some great subject matter experts support the research and design of these resources to ensure they are taking a population level approach to prevention and practical skills.</a:t>
            </a:r>
            <a:endParaRPr b="0" i="0" sz="1200" u="none" cap="none" strike="noStrike">
              <a:solidFill>
                <a:schemeClr val="dk1"/>
              </a:solidFill>
              <a:latin typeface="Calibri"/>
              <a:ea typeface="Calibri"/>
              <a:cs typeface="Calibri"/>
              <a:sym typeface="Calibri"/>
            </a:endParaRPr>
          </a:p>
        </p:txBody>
      </p:sp>
      <p:sp>
        <p:nvSpPr>
          <p:cNvPr id="996" name="Google Shape;99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002" name="Google Shape;100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05" name="Google Shape;80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011" name="Google Shape;101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0" name="Google Shape;1020;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21" name="Google Shape;1021;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0" name="Google Shape;103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US"/>
              <a:t>Many of our social emotional learning resources are implemented right at the beginning of the year as a way to norm set in your classroom community, giving students a guide on how they should conduct themselves and treat eachother</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1200"/>
              <a:buFont typeface="Lato"/>
              <a:buNone/>
            </a:pPr>
            <a:r>
              <a:rPr b="0" i="0" lang="en-US" sz="1200" u="none" cap="none" strike="noStrike">
                <a:solidFill>
                  <a:schemeClr val="dk2"/>
                </a:solidFill>
                <a:latin typeface="Lato"/>
                <a:ea typeface="Lato"/>
                <a:cs typeface="Lato"/>
                <a:sym typeface="Lato"/>
              </a:rPr>
              <a:t>Key Talking Points:</a:t>
            </a:r>
            <a:endParaRPr b="0" i="0" sz="12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2"/>
              </a:solidFill>
              <a:latin typeface="Lato"/>
              <a:ea typeface="Lato"/>
              <a:cs typeface="Lato"/>
              <a:sym typeface="Lato"/>
            </a:endParaRPr>
          </a:p>
          <a:p>
            <a:pPr indent="-304800" lvl="0" marL="457200" marR="0" rtl="0" algn="l">
              <a:lnSpc>
                <a:spcPct val="100000"/>
              </a:lnSpc>
              <a:spcBef>
                <a:spcPts val="0"/>
              </a:spcBef>
              <a:spcAft>
                <a:spcPts val="0"/>
              </a:spcAft>
              <a:buClr>
                <a:schemeClr val="dk2"/>
              </a:buClr>
              <a:buSzPts val="1200"/>
              <a:buFont typeface="Lato"/>
              <a:buChar char="●"/>
            </a:pPr>
            <a:r>
              <a:rPr b="0" i="0" lang="en-US" sz="1200" u="none" cap="none" strike="noStrike">
                <a:solidFill>
                  <a:schemeClr val="dk2"/>
                </a:solidFill>
                <a:latin typeface="Lato"/>
                <a:ea typeface="Lato"/>
                <a:cs typeface="Lato"/>
                <a:sym typeface="Lato"/>
              </a:rPr>
              <a:t>This is a truly blended program, containing offline lesson plans and discussion guides as well as digital exercises. As a teacher, you can implement what you have time for. It uses video, whole class discussion, and digital activities to bring concepts to life. These can be integrated in an ELA setting or in morning meetings as a way to calm and focus students for the day.</a:t>
            </a:r>
            <a:endParaRPr b="0" i="0" sz="12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036" name="Google Shape;103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046" name="Google Shape;104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055" name="Google Shape;105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66" name="Google Shape;106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72" name="Google Shape;107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77" name="Google Shape;107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Let’s quickly revisit the 8 dimensions, which I hope will help give you your own personal why for implementing EVERFI resources with your students</a:t>
            </a:r>
            <a:endParaRPr/>
          </a:p>
        </p:txBody>
      </p:sp>
      <p:sp>
        <p:nvSpPr>
          <p:cNvPr id="1085" name="Google Shape;108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17" name="Google Shape;817;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I’m sure you were thinking through where some of these resources would fit as I was talking through them, and there are many ways to interpret and categorize, but this list can get us started. What dimension are you most excited to tackle in your classroom? How will you implement these resources?</a:t>
            </a:r>
            <a:endParaRPr/>
          </a:p>
        </p:txBody>
      </p:sp>
      <p:sp>
        <p:nvSpPr>
          <p:cNvPr id="1122" name="Google Shape;112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9" name="Google Shape;115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400"/>
              <a:buNone/>
            </a:pPr>
            <a:r>
              <a:t/>
            </a:r>
            <a:endParaRPr sz="1100"/>
          </a:p>
        </p:txBody>
      </p:sp>
      <p:sp>
        <p:nvSpPr>
          <p:cNvPr id="1160" name="Google Shape;1160;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To step back a bit and start at the beginning, here are some best practices as you think through getting started</a:t>
            </a:r>
            <a:endParaRPr/>
          </a:p>
          <a:p>
            <a:pPr indent="-317500" lvl="0" marL="457200" rtl="0" algn="l">
              <a:lnSpc>
                <a:spcPct val="100000"/>
              </a:lnSpc>
              <a:spcBef>
                <a:spcPts val="0"/>
              </a:spcBef>
              <a:spcAft>
                <a:spcPts val="0"/>
              </a:spcAft>
              <a:buSzPts val="1400"/>
              <a:buAutoNum type="arabicPeriod"/>
            </a:pPr>
            <a:r>
              <a:rPr lang="en-US"/>
              <a:t>WHich resources do you want to use?</a:t>
            </a:r>
            <a:endParaRPr/>
          </a:p>
          <a:p>
            <a:pPr indent="-317500" lvl="0" marL="457200" rtl="0" algn="l">
              <a:lnSpc>
                <a:spcPct val="100000"/>
              </a:lnSpc>
              <a:spcBef>
                <a:spcPts val="0"/>
              </a:spcBef>
              <a:spcAft>
                <a:spcPts val="0"/>
              </a:spcAft>
              <a:buSzPts val="1400"/>
              <a:buAutoNum type="arabicPeriod"/>
            </a:pPr>
            <a:r>
              <a:rPr lang="en-US"/>
              <a:t>When does this fit into your curriculum? Will you use it in class? Remotely? Homework or extra credit? (automatically graded!)</a:t>
            </a:r>
            <a:endParaRPr/>
          </a:p>
          <a:p>
            <a:pPr indent="-317500" lvl="0" marL="457200" rtl="0" algn="l">
              <a:lnSpc>
                <a:spcPct val="100000"/>
              </a:lnSpc>
              <a:spcBef>
                <a:spcPts val="0"/>
              </a:spcBef>
              <a:spcAft>
                <a:spcPts val="0"/>
              </a:spcAft>
              <a:buSzPts val="1400"/>
              <a:buAutoNum type="arabicPeriod"/>
            </a:pPr>
            <a:r>
              <a:rPr lang="en-US"/>
              <a:t>Reserve devices, and make sure to print or share via PDF if using supporting resources from the resource center in addition to the self-paced student digital lessons</a:t>
            </a:r>
            <a:endParaRPr/>
          </a:p>
        </p:txBody>
      </p:sp>
      <p:sp>
        <p:nvSpPr>
          <p:cNvPr id="1170" name="Google Shape;117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05" name="Google Shape;120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1" name="Google Shape;1231;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2" name="Google Shape;1232;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9" name="Google Shape;1269;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270" name="Google Shape;1270;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5" name="Google Shape;1285;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286" name="Google Shape;1286;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02" name="Google Shape;130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21" name="Google Shape;1321;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Applications currently accepted once annually during the summer but educators can nominate themselves on the website at any time.</a:t>
            </a:r>
            <a:endParaRPr/>
          </a:p>
        </p:txBody>
      </p:sp>
      <p:sp>
        <p:nvSpPr>
          <p:cNvPr id="1330" name="Google Shape;1330;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25" name="Google Shape;825;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44" name="Google Shape;1344;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9" name="Google Shape;134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8" name="Google Shape;135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6" name="Google Shape;136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3" name="Google Shape;137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1" name="Google Shape;138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0" name="Google Shape;139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Grade level is only a suggestion, generally based on national reading level and content maturity</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0" name="Google Shape;1400;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6" name="Google Shape;1406;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4" name="Google Shape;1414;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32" name="Google Shape;83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1" name="Google Shape;1421;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1" name="Google Shape;1431;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0" name="Google Shape;1440;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0" name="Google Shape;1450;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0" name="Google Shape;1460;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9" name="Google Shape;146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7" name="Google Shape;1477;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85" name="Google Shape;1485;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0" name="Google Shape;1490;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0" name="Google Shape;1500;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I wanted to share some data relevant to our current climate before we get into resources. 11,000 students were polled about the impact of DOVID 19 between March and May of this year. I’m sure none of this will come as a surprise to you, with half of our students expressing that they are concerned about their academics and stress leve, but it’s a nice reminder that our students need the whole-child support that you’ll be providing. </a:t>
            </a:r>
            <a:endParaRPr/>
          </a:p>
        </p:txBody>
      </p:sp>
      <p:sp>
        <p:nvSpPr>
          <p:cNvPr id="838" name="Google Shape;838;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8" name="Google Shape;1508;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6" name="Google Shape;1516;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p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5" name="Google Shape;1525;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3" name="Google Shape;1533;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42" name="Google Shape;1542;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1200"/>
              </a:spcBef>
              <a:spcAft>
                <a:spcPts val="0"/>
              </a:spcAft>
              <a:buSzPts val="1100"/>
              <a:buFont typeface="Lato"/>
              <a:buChar char="●"/>
            </a:pPr>
            <a:r>
              <a:rPr lang="en-US" sz="1100">
                <a:latin typeface="Lato"/>
                <a:ea typeface="Lato"/>
                <a:cs typeface="Lato"/>
                <a:sym typeface="Lato"/>
              </a:rPr>
              <a:t>One of the ways that we view whole child is through SAMHSA’s 8 dimensions of wellness</a:t>
            </a:r>
            <a:endParaRPr sz="1100">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US" sz="1100">
                <a:latin typeface="Lato"/>
                <a:ea typeface="Lato"/>
                <a:cs typeface="Lato"/>
                <a:sym typeface="Lato"/>
              </a:rPr>
              <a:t>US Department of Health &amp; Human Services - Substance Abuse &amp; Mental Health Services Administration</a:t>
            </a:r>
            <a:endParaRPr sz="1100">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US" sz="1100">
                <a:latin typeface="Lato"/>
                <a:ea typeface="Lato"/>
                <a:cs typeface="Lato"/>
                <a:sym typeface="Lato"/>
              </a:rPr>
              <a:t>Initially developed by SAMHSA, this model has been utilized as a holistic representation of well-being</a:t>
            </a:r>
            <a:endParaRPr sz="1100">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US" sz="1100">
                <a:latin typeface="Lato"/>
                <a:ea typeface="Lato"/>
                <a:cs typeface="Lato"/>
                <a:sym typeface="Lato"/>
              </a:rPr>
              <a:t>Each dimension of wellness can affect overall quality of life</a:t>
            </a:r>
            <a:endParaRPr sz="1100">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US" sz="1100">
                <a:latin typeface="Lato"/>
                <a:ea typeface="Lato"/>
                <a:cs typeface="Lato"/>
                <a:sym typeface="Lato"/>
              </a:rPr>
              <a:t>Takes into account not just physical health, not just an expansion to mental health, but all of the areas of ones life that can impact their well-being</a:t>
            </a:r>
            <a:endParaRPr sz="1100"/>
          </a:p>
        </p:txBody>
      </p:sp>
      <p:sp>
        <p:nvSpPr>
          <p:cNvPr id="863" name="Google Shape;863;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100">
                <a:latin typeface="Lato"/>
                <a:ea typeface="Lato"/>
                <a:cs typeface="Lato"/>
                <a:sym typeface="Lato"/>
              </a:rPr>
              <a:t>-On a personal note, I enjoyed reflecting on where I stand within these 8 categories. There’s even a quiz you can take that will give you an idea of where to put in your own work</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en-US" sz="1100">
                <a:latin typeface="Lato"/>
                <a:ea typeface="Lato"/>
                <a:cs typeface="Lato"/>
                <a:sym typeface="Lato"/>
              </a:rPr>
              <a:t>- At EVERFI, we connect with and align to SAMHSA’s 8 dimensions of wellness model, because we know that wellness is layered. By providing courses that fall into each dimension of wellness, our goal is to help students feel happier, more connected, and more confident in their ability to be ‘well’, leading to higher academic achievement as well as personal happiness.”</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en-US" sz="1100">
                <a:latin typeface="Lato"/>
                <a:ea typeface="Lato"/>
                <a:cs typeface="Lato"/>
                <a:sym typeface="Lato"/>
              </a:rPr>
              <a:t>- We all know that whole child education is important, but it is sometimes a lofty goal when you barely have time to get through your core curriculum. My hope is that this model feels digestible, a way that you can categorize how your existing material s supporting students and maybe pick out one or two additional areas you’d like to focus on in 20-21.</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en-US" sz="1100">
                <a:latin typeface="Lato"/>
                <a:ea typeface="Lato"/>
                <a:cs typeface="Lato"/>
                <a:sym typeface="Lato"/>
              </a:rPr>
              <a:t>-If this is something that interests you, please keep in mind how the resources you learn about today may fit into this model. We will revisit this again later on.</a:t>
            </a:r>
            <a:endParaRPr sz="740">
              <a:latin typeface="Lato"/>
              <a:ea typeface="Lato"/>
              <a:cs typeface="Lato"/>
              <a:sym typeface="Lato"/>
            </a:endParaRPr>
          </a:p>
          <a:p>
            <a:pPr indent="0" lvl="0" marL="0" rtl="0" algn="l">
              <a:lnSpc>
                <a:spcPct val="100000"/>
              </a:lnSpc>
              <a:spcBef>
                <a:spcPts val="0"/>
              </a:spcBef>
              <a:spcAft>
                <a:spcPts val="0"/>
              </a:spcAft>
              <a:buSzPts val="1400"/>
              <a:buNone/>
            </a:pPr>
            <a:r>
              <a:t/>
            </a:r>
            <a:endParaRPr/>
          </a:p>
        </p:txBody>
      </p:sp>
      <p:sp>
        <p:nvSpPr>
          <p:cNvPr id="870" name="Google Shape;87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07" name="Google Shape;90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jp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2.jp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3.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2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1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72"/>
          <p:cNvSpPr txBox="1"/>
          <p:nvPr>
            <p:ph type="title"/>
          </p:nvPr>
        </p:nvSpPr>
        <p:spPr>
          <a:xfrm>
            <a:off x="320675" y="394822"/>
            <a:ext cx="8502650" cy="34471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2"/>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88"/>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Image">
  <p:cSld name="Quote with Image">
    <p:spTree>
      <p:nvGrpSpPr>
        <p:cNvPr id="559" name="Shape 559"/>
        <p:cNvGrpSpPr/>
        <p:nvPr/>
      </p:nvGrpSpPr>
      <p:grpSpPr>
        <a:xfrm>
          <a:off x="0" y="0"/>
          <a:ext cx="0" cy="0"/>
          <a:chOff x="0" y="0"/>
          <a:chExt cx="0" cy="0"/>
        </a:xfrm>
      </p:grpSpPr>
      <p:sp>
        <p:nvSpPr>
          <p:cNvPr id="560" name="Google Shape;560;p142"/>
          <p:cNvSpPr/>
          <p:nvPr>
            <p:ph idx="2" type="pic"/>
          </p:nvPr>
        </p:nvSpPr>
        <p:spPr>
          <a:xfrm>
            <a:off x="0" y="0"/>
            <a:ext cx="4572000" cy="5043600"/>
          </a:xfrm>
          <a:prstGeom prst="rect">
            <a:avLst/>
          </a:prstGeom>
          <a:noFill/>
          <a:ln>
            <a:noFill/>
          </a:ln>
        </p:spPr>
        <p:txBody>
          <a:bodyPr anchorCtr="0" anchor="t" bIns="0" lIns="237725" spcFirstLastPara="1" rIns="0" wrap="square" tIns="137150">
            <a:noAutofit/>
          </a:bodyPr>
          <a:lstStyle>
            <a:lvl1pPr lvl="0" marR="0" rtl="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61" name="Google Shape;561;p142"/>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562" name="Google Shape;562;p142"/>
          <p:cNvSpPr/>
          <p:nvPr/>
        </p:nvSpPr>
        <p:spPr>
          <a:xfrm>
            <a:off x="4838699" y="233363"/>
            <a:ext cx="738300" cy="7383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Lato"/>
              <a:ea typeface="Lato"/>
              <a:cs typeface="Lato"/>
              <a:sym typeface="Lato"/>
            </a:endParaRPr>
          </a:p>
        </p:txBody>
      </p:sp>
      <p:sp>
        <p:nvSpPr>
          <p:cNvPr id="563" name="Google Shape;563;p142"/>
          <p:cNvSpPr/>
          <p:nvPr/>
        </p:nvSpPr>
        <p:spPr>
          <a:xfrm>
            <a:off x="5019745" y="449659"/>
            <a:ext cx="376094" cy="305594"/>
          </a:xfrm>
          <a:custGeom>
            <a:rect b="b" l="l" r="r" t="t"/>
            <a:pathLst>
              <a:path extrusionOk="0" h="3238" w="3985">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E4646"/>
              </a:solidFill>
              <a:latin typeface="Lato"/>
              <a:ea typeface="Lato"/>
              <a:cs typeface="Lato"/>
              <a:sym typeface="Lato"/>
            </a:endParaRPr>
          </a:p>
        </p:txBody>
      </p:sp>
      <p:sp>
        <p:nvSpPr>
          <p:cNvPr id="564" name="Google Shape;564;p142"/>
          <p:cNvSpPr txBox="1"/>
          <p:nvPr>
            <p:ph idx="1" type="body"/>
          </p:nvPr>
        </p:nvSpPr>
        <p:spPr>
          <a:xfrm>
            <a:off x="4838698" y="1216394"/>
            <a:ext cx="3981600" cy="27864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65" name="Google Shape;565;p142"/>
          <p:cNvSpPr txBox="1"/>
          <p:nvPr>
            <p:ph idx="3" type="body"/>
          </p:nvPr>
        </p:nvSpPr>
        <p:spPr>
          <a:xfrm>
            <a:off x="4838698" y="4194548"/>
            <a:ext cx="3981600" cy="1938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wo Content">
  <p:cSld name="13_Two Content">
    <p:spTree>
      <p:nvGrpSpPr>
        <p:cNvPr id="566" name="Shape 566"/>
        <p:cNvGrpSpPr/>
        <p:nvPr/>
      </p:nvGrpSpPr>
      <p:grpSpPr>
        <a:xfrm>
          <a:off x="0" y="0"/>
          <a:ext cx="0" cy="0"/>
          <a:chOff x="0" y="0"/>
          <a:chExt cx="0" cy="0"/>
        </a:xfrm>
      </p:grpSpPr>
      <p:sp>
        <p:nvSpPr>
          <p:cNvPr id="567" name="Google Shape;567;p143"/>
          <p:cNvSpPr txBox="1"/>
          <p:nvPr>
            <p:ph idx="1" type="body"/>
          </p:nvPr>
        </p:nvSpPr>
        <p:spPr>
          <a:xfrm>
            <a:off x="457200" y="1200150"/>
            <a:ext cx="4038600" cy="3394500"/>
          </a:xfrm>
          <a:prstGeom prst="rect">
            <a:avLst/>
          </a:prstGeom>
          <a:noFill/>
          <a:ln>
            <a:noFill/>
          </a:ln>
        </p:spPr>
        <p:txBody>
          <a:bodyPr anchorCtr="0" anchor="t" bIns="0" lIns="0" spcFirstLastPara="1" rIns="0" wrap="square" tIns="0">
            <a:noAutofit/>
          </a:bodyPr>
          <a:lstStyle>
            <a:lvl1pPr indent="-406400" lvl="0" marL="457200" marR="0" algn="l">
              <a:lnSpc>
                <a:spcPct val="100000"/>
              </a:lnSpc>
              <a:spcBef>
                <a:spcPts val="12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61950" lvl="1" marL="914400" marR="0" algn="l">
              <a:lnSpc>
                <a:spcPct val="100000"/>
              </a:lnSpc>
              <a:spcBef>
                <a:spcPts val="400"/>
              </a:spcBef>
              <a:spcAft>
                <a:spcPts val="0"/>
              </a:spcAft>
              <a:buClr>
                <a:schemeClr val="accent6"/>
              </a:buClr>
              <a:buSzPts val="2100"/>
              <a:buFont typeface="Arial"/>
              <a:buChar char="–"/>
              <a:defRPr b="0" i="0" sz="2100" u="none" cap="none" strike="noStrike">
                <a:solidFill>
                  <a:schemeClr val="accent6"/>
                </a:solidFill>
                <a:latin typeface="Lato"/>
                <a:ea typeface="Lato"/>
                <a:cs typeface="Lato"/>
                <a:sym typeface="Lato"/>
              </a:defRPr>
            </a:lvl2pPr>
            <a:lvl3pPr indent="-342900" lvl="2" marL="1371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3pPr>
            <a:lvl4pPr indent="-330200" lvl="3" marL="1828800" marR="0" algn="l">
              <a:lnSpc>
                <a:spcPct val="100000"/>
              </a:lnSpc>
              <a:spcBef>
                <a:spcPts val="300"/>
              </a:spcBef>
              <a:spcAft>
                <a:spcPts val="0"/>
              </a:spcAft>
              <a:buClr>
                <a:srgbClr val="91918F"/>
              </a:buClr>
              <a:buSzPts val="1600"/>
              <a:buFont typeface="Arial"/>
              <a:buChar char="–"/>
              <a:defRPr b="0" i="0" sz="1600" u="none" cap="none" strike="noStrike">
                <a:solidFill>
                  <a:srgbClr val="91918F"/>
                </a:solidFill>
                <a:latin typeface="Lato"/>
                <a:ea typeface="Lato"/>
                <a:cs typeface="Lato"/>
                <a:sym typeface="Lato"/>
              </a:defRPr>
            </a:lvl4pPr>
            <a:lvl5pPr indent="-330200" lvl="4" marL="2286000" marR="0" algn="l">
              <a:lnSpc>
                <a:spcPct val="100000"/>
              </a:lnSpc>
              <a:spcBef>
                <a:spcPts val="300"/>
              </a:spcBef>
              <a:spcAft>
                <a:spcPts val="0"/>
              </a:spcAft>
              <a:buClr>
                <a:srgbClr val="91918F"/>
              </a:buClr>
              <a:buSzPts val="1600"/>
              <a:buFont typeface="Arial"/>
              <a:buChar char="»"/>
              <a:defRPr b="0" i="0" sz="1600" u="none" cap="none" strike="noStrike">
                <a:solidFill>
                  <a:srgbClr val="91918F"/>
                </a:solidFill>
                <a:latin typeface="Lato"/>
                <a:ea typeface="Lato"/>
                <a:cs typeface="Lato"/>
                <a:sym typeface="Lato"/>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Lato"/>
                <a:ea typeface="Lato"/>
                <a:cs typeface="Lato"/>
                <a:sym typeface="Lato"/>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Lato"/>
                <a:ea typeface="Lato"/>
                <a:cs typeface="Lato"/>
                <a:sym typeface="Lato"/>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Lato"/>
                <a:ea typeface="Lato"/>
                <a:cs typeface="Lato"/>
                <a:sym typeface="Lato"/>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Lato"/>
                <a:ea typeface="Lato"/>
                <a:cs typeface="Lato"/>
                <a:sym typeface="Lato"/>
              </a:defRPr>
            </a:lvl9pPr>
          </a:lstStyle>
          <a:p/>
        </p:txBody>
      </p:sp>
      <p:sp>
        <p:nvSpPr>
          <p:cNvPr id="568" name="Google Shape;568;p143"/>
          <p:cNvSpPr txBox="1"/>
          <p:nvPr>
            <p:ph idx="2" type="body"/>
          </p:nvPr>
        </p:nvSpPr>
        <p:spPr>
          <a:xfrm>
            <a:off x="4648200" y="1200150"/>
            <a:ext cx="4038600" cy="3394500"/>
          </a:xfrm>
          <a:prstGeom prst="rect">
            <a:avLst/>
          </a:prstGeom>
          <a:noFill/>
          <a:ln>
            <a:noFill/>
          </a:ln>
        </p:spPr>
        <p:txBody>
          <a:bodyPr anchorCtr="0" anchor="t" bIns="0" lIns="0" spcFirstLastPara="1" rIns="0" wrap="square" tIns="0">
            <a:noAutofit/>
          </a:bodyPr>
          <a:lstStyle>
            <a:lvl1pPr indent="-406400" lvl="0" marL="457200" marR="0" algn="l">
              <a:lnSpc>
                <a:spcPct val="100000"/>
              </a:lnSpc>
              <a:spcBef>
                <a:spcPts val="12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61950" lvl="1" marL="914400" marR="0" algn="l">
              <a:lnSpc>
                <a:spcPct val="100000"/>
              </a:lnSpc>
              <a:spcBef>
                <a:spcPts val="400"/>
              </a:spcBef>
              <a:spcAft>
                <a:spcPts val="0"/>
              </a:spcAft>
              <a:buClr>
                <a:schemeClr val="accent6"/>
              </a:buClr>
              <a:buSzPts val="2100"/>
              <a:buFont typeface="Arial"/>
              <a:buChar char="–"/>
              <a:defRPr b="0" i="0" sz="2100" u="none" cap="none" strike="noStrike">
                <a:solidFill>
                  <a:schemeClr val="accent6"/>
                </a:solidFill>
                <a:latin typeface="Lato"/>
                <a:ea typeface="Lato"/>
                <a:cs typeface="Lato"/>
                <a:sym typeface="Lato"/>
              </a:defRPr>
            </a:lvl2pPr>
            <a:lvl3pPr indent="-342900" lvl="2" marL="1371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3pPr>
            <a:lvl4pPr indent="-330200" lvl="3" marL="1828800" marR="0" algn="l">
              <a:lnSpc>
                <a:spcPct val="100000"/>
              </a:lnSpc>
              <a:spcBef>
                <a:spcPts val="300"/>
              </a:spcBef>
              <a:spcAft>
                <a:spcPts val="0"/>
              </a:spcAft>
              <a:buClr>
                <a:srgbClr val="91918F"/>
              </a:buClr>
              <a:buSzPts val="1600"/>
              <a:buFont typeface="Arial"/>
              <a:buChar char="–"/>
              <a:defRPr b="0" i="0" sz="1600" u="none" cap="none" strike="noStrike">
                <a:solidFill>
                  <a:srgbClr val="91918F"/>
                </a:solidFill>
                <a:latin typeface="Lato"/>
                <a:ea typeface="Lato"/>
                <a:cs typeface="Lato"/>
                <a:sym typeface="Lato"/>
              </a:defRPr>
            </a:lvl4pPr>
            <a:lvl5pPr indent="-330200" lvl="4" marL="2286000" marR="0" algn="l">
              <a:lnSpc>
                <a:spcPct val="100000"/>
              </a:lnSpc>
              <a:spcBef>
                <a:spcPts val="300"/>
              </a:spcBef>
              <a:spcAft>
                <a:spcPts val="0"/>
              </a:spcAft>
              <a:buClr>
                <a:srgbClr val="91918F"/>
              </a:buClr>
              <a:buSzPts val="1600"/>
              <a:buFont typeface="Arial"/>
              <a:buChar char="»"/>
              <a:defRPr b="0" i="0" sz="1600" u="none" cap="none" strike="noStrike">
                <a:solidFill>
                  <a:srgbClr val="91918F"/>
                </a:solidFill>
                <a:latin typeface="Lato"/>
                <a:ea typeface="Lato"/>
                <a:cs typeface="Lato"/>
                <a:sym typeface="Lato"/>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Lato"/>
                <a:ea typeface="Lato"/>
                <a:cs typeface="Lato"/>
                <a:sym typeface="Lato"/>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Lato"/>
                <a:ea typeface="Lato"/>
                <a:cs typeface="Lato"/>
                <a:sym typeface="Lato"/>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Lato"/>
                <a:ea typeface="Lato"/>
                <a:cs typeface="Lato"/>
                <a:sym typeface="Lato"/>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Lato"/>
                <a:ea typeface="Lato"/>
                <a:cs typeface="Lato"/>
                <a:sym typeface="Lato"/>
              </a:defRPr>
            </a:lvl9pPr>
          </a:lstStyle>
          <a:p/>
        </p:txBody>
      </p:sp>
      <p:sp>
        <p:nvSpPr>
          <p:cNvPr id="569" name="Google Shape;569;p143"/>
          <p:cNvSpPr txBox="1"/>
          <p:nvPr>
            <p:ph idx="11" type="ftr"/>
          </p:nvPr>
        </p:nvSpPr>
        <p:spPr>
          <a:xfrm>
            <a:off x="269102" y="4678151"/>
            <a:ext cx="57618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9pPr>
          </a:lstStyle>
          <a:p/>
        </p:txBody>
      </p:sp>
      <p:sp>
        <p:nvSpPr>
          <p:cNvPr id="570" name="Google Shape;570;p143"/>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Ed - Green Title" showMasterSp="0">
  <p:cSld name="Financial Ed - Green Title">
    <p:spTree>
      <p:nvGrpSpPr>
        <p:cNvPr id="571" name="Shape 571"/>
        <p:cNvGrpSpPr/>
        <p:nvPr/>
      </p:nvGrpSpPr>
      <p:grpSpPr>
        <a:xfrm>
          <a:off x="0" y="0"/>
          <a:ext cx="0" cy="0"/>
          <a:chOff x="0" y="0"/>
          <a:chExt cx="0" cy="0"/>
        </a:xfrm>
      </p:grpSpPr>
      <p:pic>
        <p:nvPicPr>
          <p:cNvPr id="572" name="Google Shape;572;p144"/>
          <p:cNvPicPr preferRelativeResize="0"/>
          <p:nvPr/>
        </p:nvPicPr>
        <p:blipFill rotWithShape="1">
          <a:blip r:embed="rId2">
            <a:alphaModFix/>
          </a:blip>
          <a:srcRect b="14" l="0" r="22527" t="22513"/>
          <a:stretch/>
        </p:blipFill>
        <p:spPr>
          <a:xfrm>
            <a:off x="0" y="1039"/>
            <a:ext cx="9143998" cy="5141420"/>
          </a:xfrm>
          <a:prstGeom prst="rect">
            <a:avLst/>
          </a:prstGeom>
          <a:noFill/>
          <a:ln>
            <a:noFill/>
          </a:ln>
        </p:spPr>
      </p:pic>
      <p:sp>
        <p:nvSpPr>
          <p:cNvPr id="573" name="Google Shape;573;p144"/>
          <p:cNvSpPr/>
          <p:nvPr/>
        </p:nvSpPr>
        <p:spPr>
          <a:xfrm>
            <a:off x="1" y="1"/>
            <a:ext cx="9144000" cy="5143500"/>
          </a:xfrm>
          <a:prstGeom prst="rect">
            <a:avLst/>
          </a:prstGeom>
          <a:solidFill>
            <a:schemeClr val="accent3">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574" name="Google Shape;574;p144"/>
          <p:cNvSpPr txBox="1"/>
          <p:nvPr>
            <p:ph type="ctrTitle"/>
          </p:nvPr>
        </p:nvSpPr>
        <p:spPr>
          <a:xfrm>
            <a:off x="624624" y="553792"/>
            <a:ext cx="5445600" cy="1931700"/>
          </a:xfrm>
          <a:prstGeom prst="rect">
            <a:avLst/>
          </a:prstGeom>
          <a:noFill/>
          <a:ln>
            <a:noFill/>
          </a:ln>
        </p:spPr>
        <p:txBody>
          <a:bodyPr anchorCtr="0" anchor="b" bIns="0" lIns="0" spcFirstLastPara="1" rIns="0" wrap="square" tIns="0">
            <a:noAutofit/>
          </a:bodyPr>
          <a:lstStyle>
            <a:lvl1pPr lvl="0" marR="0" algn="l">
              <a:lnSpc>
                <a:spcPct val="8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75" name="Google Shape;575;p144"/>
          <p:cNvSpPr txBox="1"/>
          <p:nvPr>
            <p:ph idx="1" type="subTitle"/>
          </p:nvPr>
        </p:nvSpPr>
        <p:spPr>
          <a:xfrm>
            <a:off x="624624" y="2717442"/>
            <a:ext cx="5447700" cy="18804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lt1"/>
              </a:buClr>
              <a:buSzPts val="1600"/>
              <a:buFont typeface="Arial"/>
              <a:buChar char="•"/>
              <a:defRPr b="0" i="0" sz="1600" u="none" cap="none" strike="noStrike">
                <a:solidFill>
                  <a:schemeClr val="lt1"/>
                </a:solidFill>
                <a:latin typeface="Lato"/>
                <a:ea typeface="Lato"/>
                <a:cs typeface="Lato"/>
                <a:sym typeface="Lato"/>
              </a:defRPr>
            </a:lvl1pPr>
            <a:lvl2pPr lvl="1"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cxnSp>
        <p:nvCxnSpPr>
          <p:cNvPr id="576" name="Google Shape;576;p144"/>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Transition Slide 1" showMasterSp="0">
  <p:cSld name="K-12 - Transition Slide 1">
    <p:spTree>
      <p:nvGrpSpPr>
        <p:cNvPr id="577" name="Shape 577"/>
        <p:cNvGrpSpPr/>
        <p:nvPr/>
      </p:nvGrpSpPr>
      <p:grpSpPr>
        <a:xfrm>
          <a:off x="0" y="0"/>
          <a:ext cx="0" cy="0"/>
          <a:chOff x="0" y="0"/>
          <a:chExt cx="0" cy="0"/>
        </a:xfrm>
      </p:grpSpPr>
      <p:pic>
        <p:nvPicPr>
          <p:cNvPr id="578" name="Google Shape;578;p145"/>
          <p:cNvPicPr preferRelativeResize="0"/>
          <p:nvPr/>
        </p:nvPicPr>
        <p:blipFill rotWithShape="1">
          <a:blip r:embed="rId2">
            <a:alphaModFix/>
          </a:blip>
          <a:srcRect b="0" l="0" r="0" t="0"/>
          <a:stretch/>
        </p:blipFill>
        <p:spPr>
          <a:xfrm>
            <a:off x="3693" y="1039"/>
            <a:ext cx="9136617" cy="5141423"/>
          </a:xfrm>
          <a:prstGeom prst="rect">
            <a:avLst/>
          </a:prstGeom>
          <a:noFill/>
          <a:ln>
            <a:noFill/>
          </a:ln>
        </p:spPr>
      </p:pic>
      <p:sp>
        <p:nvSpPr>
          <p:cNvPr id="579" name="Google Shape;579;p145"/>
          <p:cNvSpPr txBox="1"/>
          <p:nvPr>
            <p:ph type="ctrTitle"/>
          </p:nvPr>
        </p:nvSpPr>
        <p:spPr>
          <a:xfrm>
            <a:off x="320674" y="387846"/>
            <a:ext cx="8499600" cy="443100"/>
          </a:xfrm>
          <a:prstGeom prst="rect">
            <a:avLst/>
          </a:prstGeom>
          <a:noFill/>
          <a:ln>
            <a:noFill/>
          </a:ln>
        </p:spPr>
        <p:txBody>
          <a:bodyPr anchorCtr="0" anchor="ctr" bIns="0" lIns="0" spcFirstLastPara="1" rIns="0" wrap="square" tIns="0">
            <a:noAutofit/>
          </a:bodyPr>
          <a:lstStyle>
            <a:lvl1pPr lvl="0" marR="0" algn="l">
              <a:lnSpc>
                <a:spcPct val="80000"/>
              </a:lnSpc>
              <a:spcBef>
                <a:spcPts val="0"/>
              </a:spcBef>
              <a:spcAft>
                <a:spcPts val="0"/>
              </a:spcAft>
              <a:buClr>
                <a:schemeClr val="accent6"/>
              </a:buClr>
              <a:buSzPts val="3600"/>
              <a:buFont typeface="Lato Black"/>
              <a:buNone/>
              <a:defRPr b="0" i="0" sz="36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Line Art" showMasterSp="0">
  <p:cSld name="K-12 - Line Art">
    <p:spTree>
      <p:nvGrpSpPr>
        <p:cNvPr id="580" name="Shape 580"/>
        <p:cNvGrpSpPr/>
        <p:nvPr/>
      </p:nvGrpSpPr>
      <p:grpSpPr>
        <a:xfrm>
          <a:off x="0" y="0"/>
          <a:ext cx="0" cy="0"/>
          <a:chOff x="0" y="0"/>
          <a:chExt cx="0" cy="0"/>
        </a:xfrm>
      </p:grpSpPr>
      <p:pic>
        <p:nvPicPr>
          <p:cNvPr id="581" name="Google Shape;581;p146"/>
          <p:cNvPicPr preferRelativeResize="0"/>
          <p:nvPr/>
        </p:nvPicPr>
        <p:blipFill rotWithShape="1">
          <a:blip r:embed="rId2">
            <a:alphaModFix/>
          </a:blip>
          <a:srcRect b="0" l="0" r="0" t="0"/>
          <a:stretch/>
        </p:blipFill>
        <p:spPr>
          <a:xfrm>
            <a:off x="1846" y="2077"/>
            <a:ext cx="9140307" cy="5139345"/>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Transition Slide 2" showMasterSp="0">
  <p:cSld name="K-12 - Transition Slide 2">
    <p:spTree>
      <p:nvGrpSpPr>
        <p:cNvPr id="582" name="Shape 582"/>
        <p:cNvGrpSpPr/>
        <p:nvPr/>
      </p:nvGrpSpPr>
      <p:grpSpPr>
        <a:xfrm>
          <a:off x="0" y="0"/>
          <a:ext cx="0" cy="0"/>
          <a:chOff x="0" y="0"/>
          <a:chExt cx="0" cy="0"/>
        </a:xfrm>
      </p:grpSpPr>
      <p:pic>
        <p:nvPicPr>
          <p:cNvPr id="583" name="Google Shape;583;p147"/>
          <p:cNvPicPr preferRelativeResize="0"/>
          <p:nvPr/>
        </p:nvPicPr>
        <p:blipFill rotWithShape="1">
          <a:blip r:embed="rId2">
            <a:alphaModFix/>
          </a:blip>
          <a:srcRect b="0" l="0" r="0" t="0"/>
          <a:stretch/>
        </p:blipFill>
        <p:spPr>
          <a:xfrm>
            <a:off x="1846" y="1140807"/>
            <a:ext cx="9140310" cy="4002694"/>
          </a:xfrm>
          <a:prstGeom prst="rect">
            <a:avLst/>
          </a:prstGeom>
          <a:noFill/>
          <a:ln>
            <a:noFill/>
          </a:ln>
        </p:spPr>
      </p:pic>
      <p:sp>
        <p:nvSpPr>
          <p:cNvPr id="584" name="Google Shape;584;p147"/>
          <p:cNvSpPr txBox="1"/>
          <p:nvPr>
            <p:ph type="ctrTitle"/>
          </p:nvPr>
        </p:nvSpPr>
        <p:spPr>
          <a:xfrm>
            <a:off x="320674" y="387846"/>
            <a:ext cx="8499600" cy="443100"/>
          </a:xfrm>
          <a:prstGeom prst="rect">
            <a:avLst/>
          </a:prstGeom>
          <a:noFill/>
          <a:ln>
            <a:noFill/>
          </a:ln>
        </p:spPr>
        <p:txBody>
          <a:bodyPr anchorCtr="0" anchor="ctr" bIns="0" lIns="0" spcFirstLastPara="1" rIns="0" wrap="square" tIns="0">
            <a:noAutofit/>
          </a:bodyPr>
          <a:lstStyle>
            <a:lvl1pPr lvl="0" marR="0" algn="l">
              <a:lnSpc>
                <a:spcPct val="80000"/>
              </a:lnSpc>
              <a:spcBef>
                <a:spcPts val="0"/>
              </a:spcBef>
              <a:spcAft>
                <a:spcPts val="0"/>
              </a:spcAft>
              <a:buClr>
                <a:schemeClr val="accent6"/>
              </a:buClr>
              <a:buSzPts val="3600"/>
              <a:buFont typeface="Lato Black"/>
              <a:buNone/>
              <a:defRPr b="0" i="0" sz="36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Line Art Color" showMasterSp="0">
  <p:cSld name="K-12 - Line Art Color">
    <p:spTree>
      <p:nvGrpSpPr>
        <p:cNvPr id="585" name="Shape 585"/>
        <p:cNvGrpSpPr/>
        <p:nvPr/>
      </p:nvGrpSpPr>
      <p:grpSpPr>
        <a:xfrm>
          <a:off x="0" y="0"/>
          <a:ext cx="0" cy="0"/>
          <a:chOff x="0" y="0"/>
          <a:chExt cx="0" cy="0"/>
        </a:xfrm>
      </p:grpSpPr>
      <p:pic>
        <p:nvPicPr>
          <p:cNvPr id="586" name="Google Shape;586;p148"/>
          <p:cNvPicPr preferRelativeResize="0"/>
          <p:nvPr/>
        </p:nvPicPr>
        <p:blipFill rotWithShape="1">
          <a:blip r:embed="rId2">
            <a:alphaModFix/>
          </a:blip>
          <a:srcRect b="0" l="0" r="0" t="0"/>
          <a:stretch/>
        </p:blipFill>
        <p:spPr>
          <a:xfrm>
            <a:off x="0" y="2078"/>
            <a:ext cx="9143998" cy="514142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of 5">
  <p:cSld name="Team of 5">
    <p:spTree>
      <p:nvGrpSpPr>
        <p:cNvPr id="587" name="Shape 587"/>
        <p:cNvGrpSpPr/>
        <p:nvPr/>
      </p:nvGrpSpPr>
      <p:grpSpPr>
        <a:xfrm>
          <a:off x="0" y="0"/>
          <a:ext cx="0" cy="0"/>
          <a:chOff x="0" y="0"/>
          <a:chExt cx="0" cy="0"/>
        </a:xfrm>
      </p:grpSpPr>
      <p:sp>
        <p:nvSpPr>
          <p:cNvPr id="588" name="Google Shape;588;p149"/>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89" name="Google Shape;589;p149"/>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590" name="Google Shape;590;p149"/>
          <p:cNvSpPr/>
          <p:nvPr>
            <p:ph idx="2" type="pic"/>
          </p:nvPr>
        </p:nvSpPr>
        <p:spPr>
          <a:xfrm>
            <a:off x="320674" y="1535274"/>
            <a:ext cx="1426500" cy="14265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91" name="Google Shape;591;p149"/>
          <p:cNvSpPr/>
          <p:nvPr>
            <p:ph idx="3" type="pic"/>
          </p:nvPr>
        </p:nvSpPr>
        <p:spPr>
          <a:xfrm>
            <a:off x="2088927" y="1535274"/>
            <a:ext cx="1426500" cy="14265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92" name="Google Shape;592;p149"/>
          <p:cNvSpPr/>
          <p:nvPr>
            <p:ph idx="4" type="pic"/>
          </p:nvPr>
        </p:nvSpPr>
        <p:spPr>
          <a:xfrm>
            <a:off x="3857180" y="1535274"/>
            <a:ext cx="1426500" cy="14265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93" name="Google Shape;593;p149"/>
          <p:cNvSpPr/>
          <p:nvPr>
            <p:ph idx="5" type="pic"/>
          </p:nvPr>
        </p:nvSpPr>
        <p:spPr>
          <a:xfrm>
            <a:off x="5625433" y="1535274"/>
            <a:ext cx="1426500" cy="14265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94" name="Google Shape;594;p149"/>
          <p:cNvSpPr/>
          <p:nvPr>
            <p:ph idx="6" type="pic"/>
          </p:nvPr>
        </p:nvSpPr>
        <p:spPr>
          <a:xfrm>
            <a:off x="7393686" y="1535274"/>
            <a:ext cx="1426500" cy="14265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95" name="Google Shape;595;p149"/>
          <p:cNvSpPr txBox="1"/>
          <p:nvPr>
            <p:ph idx="1" type="body"/>
          </p:nvPr>
        </p:nvSpPr>
        <p:spPr>
          <a:xfrm>
            <a:off x="320676" y="3283024"/>
            <a:ext cx="1427700" cy="193800"/>
          </a:xfrm>
          <a:prstGeom prst="rect">
            <a:avLst/>
          </a:prstGeom>
          <a:noFill/>
          <a:ln>
            <a:noFill/>
          </a:ln>
        </p:spPr>
        <p:txBody>
          <a:bodyPr anchorCtr="0" anchor="b" bIns="0" lIns="0" spcFirstLastPara="1" rIns="0" wrap="square" tIns="0">
            <a:noAutofit/>
          </a:bodyPr>
          <a:lstStyle>
            <a:lvl1pPr indent="-228600" lvl="0" marL="457200" marR="0" algn="ctr">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96" name="Google Shape;596;p149"/>
          <p:cNvSpPr txBox="1"/>
          <p:nvPr>
            <p:ph idx="7" type="body"/>
          </p:nvPr>
        </p:nvSpPr>
        <p:spPr>
          <a:xfrm>
            <a:off x="320675" y="3554186"/>
            <a:ext cx="1427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97" name="Google Shape;597;p149"/>
          <p:cNvSpPr txBox="1"/>
          <p:nvPr>
            <p:ph idx="8" type="body"/>
          </p:nvPr>
        </p:nvSpPr>
        <p:spPr>
          <a:xfrm>
            <a:off x="2088642" y="3283024"/>
            <a:ext cx="1427700" cy="193800"/>
          </a:xfrm>
          <a:prstGeom prst="rect">
            <a:avLst/>
          </a:prstGeom>
          <a:noFill/>
          <a:ln>
            <a:noFill/>
          </a:ln>
        </p:spPr>
        <p:txBody>
          <a:bodyPr anchorCtr="0" anchor="b" bIns="0" lIns="0" spcFirstLastPara="1" rIns="0" wrap="square" tIns="0">
            <a:noAutofit/>
          </a:bodyPr>
          <a:lstStyle>
            <a:lvl1pPr indent="-228600" lvl="0" marL="457200" marR="0" algn="ctr">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98" name="Google Shape;598;p149"/>
          <p:cNvSpPr txBox="1"/>
          <p:nvPr>
            <p:ph idx="9" type="body"/>
          </p:nvPr>
        </p:nvSpPr>
        <p:spPr>
          <a:xfrm>
            <a:off x="3856608" y="3283024"/>
            <a:ext cx="1427700" cy="193800"/>
          </a:xfrm>
          <a:prstGeom prst="rect">
            <a:avLst/>
          </a:prstGeom>
          <a:noFill/>
          <a:ln>
            <a:noFill/>
          </a:ln>
        </p:spPr>
        <p:txBody>
          <a:bodyPr anchorCtr="0" anchor="b" bIns="0" lIns="0" spcFirstLastPara="1" rIns="0" wrap="square" tIns="0">
            <a:noAutofit/>
          </a:bodyPr>
          <a:lstStyle>
            <a:lvl1pPr indent="-228600" lvl="0" marL="457200" marR="0" algn="ctr">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99" name="Google Shape;599;p149"/>
          <p:cNvSpPr txBox="1"/>
          <p:nvPr>
            <p:ph idx="13" type="body"/>
          </p:nvPr>
        </p:nvSpPr>
        <p:spPr>
          <a:xfrm>
            <a:off x="5624574" y="3283024"/>
            <a:ext cx="1427700" cy="193800"/>
          </a:xfrm>
          <a:prstGeom prst="rect">
            <a:avLst/>
          </a:prstGeom>
          <a:noFill/>
          <a:ln>
            <a:noFill/>
          </a:ln>
        </p:spPr>
        <p:txBody>
          <a:bodyPr anchorCtr="0" anchor="b" bIns="0" lIns="0" spcFirstLastPara="1" rIns="0" wrap="square" tIns="0">
            <a:noAutofit/>
          </a:bodyPr>
          <a:lstStyle>
            <a:lvl1pPr indent="-228600" lvl="0" marL="457200" marR="0" algn="ctr">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00" name="Google Shape;600;p149"/>
          <p:cNvSpPr txBox="1"/>
          <p:nvPr>
            <p:ph idx="14" type="body"/>
          </p:nvPr>
        </p:nvSpPr>
        <p:spPr>
          <a:xfrm>
            <a:off x="7392538" y="3283024"/>
            <a:ext cx="1427700" cy="193800"/>
          </a:xfrm>
          <a:prstGeom prst="rect">
            <a:avLst/>
          </a:prstGeom>
          <a:noFill/>
          <a:ln>
            <a:noFill/>
          </a:ln>
        </p:spPr>
        <p:txBody>
          <a:bodyPr anchorCtr="0" anchor="b" bIns="0" lIns="0" spcFirstLastPara="1" rIns="0" wrap="square" tIns="0">
            <a:noAutofit/>
          </a:bodyPr>
          <a:lstStyle>
            <a:lvl1pPr indent="-228600" lvl="0" marL="457200" marR="0" algn="ctr">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01" name="Google Shape;601;p149"/>
          <p:cNvSpPr txBox="1"/>
          <p:nvPr>
            <p:ph idx="15" type="body"/>
          </p:nvPr>
        </p:nvSpPr>
        <p:spPr>
          <a:xfrm>
            <a:off x="2088641" y="3554186"/>
            <a:ext cx="1427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02" name="Google Shape;602;p149"/>
          <p:cNvSpPr txBox="1"/>
          <p:nvPr>
            <p:ph idx="16" type="body"/>
          </p:nvPr>
        </p:nvSpPr>
        <p:spPr>
          <a:xfrm>
            <a:off x="3856607" y="3554186"/>
            <a:ext cx="1427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03" name="Google Shape;603;p149"/>
          <p:cNvSpPr txBox="1"/>
          <p:nvPr>
            <p:ph idx="17" type="body"/>
          </p:nvPr>
        </p:nvSpPr>
        <p:spPr>
          <a:xfrm>
            <a:off x="5624573" y="3554186"/>
            <a:ext cx="1427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04" name="Google Shape;604;p149"/>
          <p:cNvSpPr txBox="1"/>
          <p:nvPr>
            <p:ph idx="18" type="body"/>
          </p:nvPr>
        </p:nvSpPr>
        <p:spPr>
          <a:xfrm>
            <a:off x="7392538" y="3554186"/>
            <a:ext cx="1427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ized Team" showMasterSp="0">
  <p:cSld name="Stylized Team">
    <p:spTree>
      <p:nvGrpSpPr>
        <p:cNvPr id="605" name="Shape 605"/>
        <p:cNvGrpSpPr/>
        <p:nvPr/>
      </p:nvGrpSpPr>
      <p:grpSpPr>
        <a:xfrm>
          <a:off x="0" y="0"/>
          <a:ext cx="0" cy="0"/>
          <a:chOff x="0" y="0"/>
          <a:chExt cx="0" cy="0"/>
        </a:xfrm>
      </p:grpSpPr>
      <p:pic>
        <p:nvPicPr>
          <p:cNvPr id="606" name="Google Shape;606;p15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07" name="Google Shape;607;p150"/>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608" name="Google Shape;608;p150"/>
          <p:cNvSpPr txBox="1"/>
          <p:nvPr>
            <p:ph idx="1" type="body"/>
          </p:nvPr>
        </p:nvSpPr>
        <p:spPr>
          <a:xfrm>
            <a:off x="1712847" y="1487050"/>
            <a:ext cx="1565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accent6"/>
              </a:buClr>
              <a:buSzPts val="1100"/>
              <a:buFont typeface="Arial"/>
              <a:buNone/>
              <a:defRPr b="0" i="0" sz="11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09" name="Google Shape;609;p150"/>
          <p:cNvSpPr/>
          <p:nvPr>
            <p:ph idx="2" type="pic"/>
          </p:nvPr>
        </p:nvSpPr>
        <p:spPr>
          <a:xfrm>
            <a:off x="1914147" y="259538"/>
            <a:ext cx="1163100" cy="11631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10" name="Google Shape;610;p150"/>
          <p:cNvSpPr/>
          <p:nvPr>
            <p:ph idx="3" type="pic"/>
          </p:nvPr>
        </p:nvSpPr>
        <p:spPr>
          <a:xfrm>
            <a:off x="4030662" y="259538"/>
            <a:ext cx="1163100" cy="11631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11" name="Google Shape;611;p150"/>
          <p:cNvSpPr/>
          <p:nvPr>
            <p:ph idx="4" type="pic"/>
          </p:nvPr>
        </p:nvSpPr>
        <p:spPr>
          <a:xfrm>
            <a:off x="6149352" y="259538"/>
            <a:ext cx="1163100" cy="11631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12" name="Google Shape;612;p150"/>
          <p:cNvSpPr/>
          <p:nvPr>
            <p:ph idx="5" type="pic"/>
          </p:nvPr>
        </p:nvSpPr>
        <p:spPr>
          <a:xfrm>
            <a:off x="7446452" y="1762883"/>
            <a:ext cx="1163100" cy="11631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13" name="Google Shape;613;p150"/>
          <p:cNvSpPr/>
          <p:nvPr>
            <p:ph idx="6" type="pic"/>
          </p:nvPr>
        </p:nvSpPr>
        <p:spPr>
          <a:xfrm>
            <a:off x="5520847" y="1762883"/>
            <a:ext cx="1163100" cy="11631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14" name="Google Shape;614;p150"/>
          <p:cNvSpPr/>
          <p:nvPr>
            <p:ph idx="7" type="pic"/>
          </p:nvPr>
        </p:nvSpPr>
        <p:spPr>
          <a:xfrm>
            <a:off x="2459137" y="1762883"/>
            <a:ext cx="1163100" cy="11631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15" name="Google Shape;615;p150"/>
          <p:cNvSpPr/>
          <p:nvPr>
            <p:ph idx="8" type="pic"/>
          </p:nvPr>
        </p:nvSpPr>
        <p:spPr>
          <a:xfrm>
            <a:off x="533531" y="1762883"/>
            <a:ext cx="1163100" cy="11631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16" name="Google Shape;616;p150"/>
          <p:cNvSpPr/>
          <p:nvPr>
            <p:ph idx="9" type="pic"/>
          </p:nvPr>
        </p:nvSpPr>
        <p:spPr>
          <a:xfrm>
            <a:off x="1913595" y="3276185"/>
            <a:ext cx="1163100" cy="11631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17" name="Google Shape;617;p150"/>
          <p:cNvSpPr/>
          <p:nvPr>
            <p:ph idx="13" type="pic"/>
          </p:nvPr>
        </p:nvSpPr>
        <p:spPr>
          <a:xfrm>
            <a:off x="4029702" y="3276185"/>
            <a:ext cx="1163100" cy="11631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18" name="Google Shape;618;p150"/>
          <p:cNvSpPr/>
          <p:nvPr>
            <p:ph idx="14" type="pic"/>
          </p:nvPr>
        </p:nvSpPr>
        <p:spPr>
          <a:xfrm>
            <a:off x="6145808" y="3276185"/>
            <a:ext cx="1163100" cy="11631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19" name="Google Shape;619;p150"/>
          <p:cNvSpPr/>
          <p:nvPr/>
        </p:nvSpPr>
        <p:spPr>
          <a:xfrm>
            <a:off x="3559444" y="1813302"/>
            <a:ext cx="1983783" cy="1126210"/>
          </a:xfrm>
          <a:custGeom>
            <a:rect b="b" l="l" r="r" t="t"/>
            <a:pathLst>
              <a:path extrusionOk="0" h="1126210" w="1983783">
                <a:moveTo>
                  <a:pt x="0" y="0"/>
                </a:moveTo>
                <a:lnTo>
                  <a:pt x="30997" y="258305"/>
                </a:lnTo>
                <a:lnTo>
                  <a:pt x="113654" y="495945"/>
                </a:lnTo>
                <a:lnTo>
                  <a:pt x="196312" y="1126210"/>
                </a:lnTo>
                <a:lnTo>
                  <a:pt x="1797803" y="1105545"/>
                </a:lnTo>
                <a:lnTo>
                  <a:pt x="1880461" y="526942"/>
                </a:lnTo>
                <a:lnTo>
                  <a:pt x="1983783" y="154983"/>
                </a:lnTo>
                <a:lnTo>
                  <a:pt x="1704814" y="723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620" name="Google Shape;620;p150"/>
          <p:cNvSpPr txBox="1"/>
          <p:nvPr>
            <p:ph idx="15" type="body"/>
          </p:nvPr>
        </p:nvSpPr>
        <p:spPr>
          <a:xfrm>
            <a:off x="3735092" y="2225705"/>
            <a:ext cx="1673700" cy="332400"/>
          </a:xfrm>
          <a:prstGeom prst="rect">
            <a:avLst/>
          </a:prstGeom>
          <a:noFill/>
          <a:ln>
            <a:noFill/>
          </a:ln>
        </p:spPr>
        <p:txBody>
          <a:bodyPr anchorCtr="0" anchor="ctr" bIns="0" lIns="0" spcFirstLastPara="1" rIns="0" wrap="square" tIns="0">
            <a:noAutofit/>
          </a:bodyPr>
          <a:lstStyle>
            <a:lvl1pPr indent="-228600" lvl="0" marL="457200" marR="0" algn="ctr">
              <a:lnSpc>
                <a:spcPct val="120000"/>
              </a:lnSpc>
              <a:spcBef>
                <a:spcPts val="0"/>
              </a:spcBef>
              <a:spcAft>
                <a:spcPts val="0"/>
              </a:spcAft>
              <a:buClr>
                <a:schemeClr val="accent6"/>
              </a:buClr>
              <a:buSzPts val="1800"/>
              <a:buFont typeface="Arial"/>
              <a:buNone/>
              <a:defRPr b="0" i="0" sz="18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21" name="Google Shape;621;p150"/>
          <p:cNvSpPr txBox="1"/>
          <p:nvPr>
            <p:ph idx="16" type="body"/>
          </p:nvPr>
        </p:nvSpPr>
        <p:spPr>
          <a:xfrm>
            <a:off x="3830948" y="1487050"/>
            <a:ext cx="1565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accent6"/>
              </a:buClr>
              <a:buSzPts val="1100"/>
              <a:buFont typeface="Arial"/>
              <a:buNone/>
              <a:defRPr b="0" i="0" sz="11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22" name="Google Shape;622;p150"/>
          <p:cNvSpPr txBox="1"/>
          <p:nvPr>
            <p:ph idx="17" type="body"/>
          </p:nvPr>
        </p:nvSpPr>
        <p:spPr>
          <a:xfrm>
            <a:off x="5949050" y="1487050"/>
            <a:ext cx="1565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accent6"/>
              </a:buClr>
              <a:buSzPts val="1100"/>
              <a:buFont typeface="Arial"/>
              <a:buNone/>
              <a:defRPr b="0" i="0" sz="11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23" name="Google Shape;623;p150"/>
          <p:cNvSpPr txBox="1"/>
          <p:nvPr>
            <p:ph idx="18" type="body"/>
          </p:nvPr>
        </p:nvSpPr>
        <p:spPr>
          <a:xfrm>
            <a:off x="1720596" y="4511803"/>
            <a:ext cx="1565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accent6"/>
              </a:buClr>
              <a:buSzPts val="1100"/>
              <a:buFont typeface="Arial"/>
              <a:buNone/>
              <a:defRPr b="0" i="0" sz="11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24" name="Google Shape;624;p150"/>
          <p:cNvSpPr txBox="1"/>
          <p:nvPr>
            <p:ph idx="19" type="body"/>
          </p:nvPr>
        </p:nvSpPr>
        <p:spPr>
          <a:xfrm>
            <a:off x="3838697" y="4511803"/>
            <a:ext cx="1565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accent6"/>
              </a:buClr>
              <a:buSzPts val="1100"/>
              <a:buFont typeface="Arial"/>
              <a:buNone/>
              <a:defRPr b="0" i="0" sz="11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25" name="Google Shape;625;p150"/>
          <p:cNvSpPr txBox="1"/>
          <p:nvPr>
            <p:ph idx="20" type="body"/>
          </p:nvPr>
        </p:nvSpPr>
        <p:spPr>
          <a:xfrm>
            <a:off x="5956799" y="4511803"/>
            <a:ext cx="1565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accent6"/>
              </a:buClr>
              <a:buSzPts val="1100"/>
              <a:buFont typeface="Arial"/>
              <a:buNone/>
              <a:defRPr b="0" i="0" sz="11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26" name="Google Shape;626;p150"/>
          <p:cNvSpPr txBox="1"/>
          <p:nvPr>
            <p:ph idx="21" type="body"/>
          </p:nvPr>
        </p:nvSpPr>
        <p:spPr>
          <a:xfrm>
            <a:off x="330914" y="2998135"/>
            <a:ext cx="1565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accent6"/>
              </a:buClr>
              <a:buSzPts val="1100"/>
              <a:buFont typeface="Arial"/>
              <a:buNone/>
              <a:defRPr b="0" i="0" sz="11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27" name="Google Shape;627;p150"/>
          <p:cNvSpPr txBox="1"/>
          <p:nvPr>
            <p:ph idx="22" type="body"/>
          </p:nvPr>
        </p:nvSpPr>
        <p:spPr>
          <a:xfrm>
            <a:off x="2260453" y="2998135"/>
            <a:ext cx="1565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accent6"/>
              </a:buClr>
              <a:buSzPts val="1100"/>
              <a:buFont typeface="Arial"/>
              <a:buNone/>
              <a:defRPr b="0" i="0" sz="11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28" name="Google Shape;628;p150"/>
          <p:cNvSpPr txBox="1"/>
          <p:nvPr>
            <p:ph idx="23" type="body"/>
          </p:nvPr>
        </p:nvSpPr>
        <p:spPr>
          <a:xfrm>
            <a:off x="5318784" y="2998135"/>
            <a:ext cx="1565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accent6"/>
              </a:buClr>
              <a:buSzPts val="1100"/>
              <a:buFont typeface="Arial"/>
              <a:buNone/>
              <a:defRPr b="0" i="0" sz="11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29" name="Google Shape;629;p150"/>
          <p:cNvSpPr txBox="1"/>
          <p:nvPr>
            <p:ph idx="24" type="body"/>
          </p:nvPr>
        </p:nvSpPr>
        <p:spPr>
          <a:xfrm>
            <a:off x="7248323" y="2998135"/>
            <a:ext cx="1565700" cy="1524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0"/>
              </a:spcBef>
              <a:spcAft>
                <a:spcPts val="0"/>
              </a:spcAft>
              <a:buClr>
                <a:schemeClr val="accent6"/>
              </a:buClr>
              <a:buSzPts val="1100"/>
              <a:buFont typeface="Arial"/>
              <a:buNone/>
              <a:defRPr b="0" i="0" sz="11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2 Columns">
    <p:spTree>
      <p:nvGrpSpPr>
        <p:cNvPr id="630" name="Shape 630"/>
        <p:cNvGrpSpPr/>
        <p:nvPr/>
      </p:nvGrpSpPr>
      <p:grpSpPr>
        <a:xfrm>
          <a:off x="0" y="0"/>
          <a:ext cx="0" cy="0"/>
          <a:chOff x="0" y="0"/>
          <a:chExt cx="0" cy="0"/>
        </a:xfrm>
      </p:grpSpPr>
      <p:sp>
        <p:nvSpPr>
          <p:cNvPr id="631" name="Google Shape;631;p151"/>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32" name="Google Shape;632;p151"/>
          <p:cNvSpPr txBox="1"/>
          <p:nvPr>
            <p:ph idx="1" type="body"/>
          </p:nvPr>
        </p:nvSpPr>
        <p:spPr>
          <a:xfrm>
            <a:off x="320674" y="1648496"/>
            <a:ext cx="4038900" cy="27546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1200"/>
              </a:spcBef>
              <a:spcAft>
                <a:spcPts val="0"/>
              </a:spcAft>
              <a:buClr>
                <a:schemeClr val="dk1"/>
              </a:buClr>
              <a:buSzPts val="1600"/>
              <a:buFont typeface="Arial"/>
              <a:buChar char="•"/>
              <a:defRPr b="0" i="0" sz="1600" u="none" cap="none" strike="noStrike">
                <a:solidFill>
                  <a:schemeClr val="dk1"/>
                </a:solidFill>
                <a:latin typeface="Lato"/>
                <a:ea typeface="Lato"/>
                <a:cs typeface="Lato"/>
                <a:sym typeface="Lato"/>
              </a:defRPr>
            </a:lvl1pPr>
            <a:lvl2pPr indent="-298450" lvl="1" marL="914400" marR="0" algn="l">
              <a:lnSpc>
                <a:spcPct val="100000"/>
              </a:lnSpc>
              <a:spcBef>
                <a:spcPts val="400"/>
              </a:spcBef>
              <a:spcAft>
                <a:spcPts val="0"/>
              </a:spcAft>
              <a:buClr>
                <a:schemeClr val="accent6"/>
              </a:buClr>
              <a:buSzPts val="1100"/>
              <a:buFont typeface="Arial"/>
              <a:buChar char="–"/>
              <a:defRPr b="0" i="0" sz="1100" u="none" cap="none" strike="noStrike">
                <a:solidFill>
                  <a:schemeClr val="accent6"/>
                </a:solidFill>
                <a:latin typeface="Lato"/>
                <a:ea typeface="Lato"/>
                <a:cs typeface="Lato"/>
                <a:sym typeface="Lato"/>
              </a:defRPr>
            </a:lvl2pPr>
            <a:lvl3pPr indent="-292100" lvl="2" marL="1371600" marR="0" algn="l">
              <a:lnSpc>
                <a:spcPct val="100000"/>
              </a:lnSpc>
              <a:spcBef>
                <a:spcPts val="400"/>
              </a:spcBef>
              <a:spcAft>
                <a:spcPts val="0"/>
              </a:spcAft>
              <a:buClr>
                <a:schemeClr val="dk1"/>
              </a:buClr>
              <a:buSzPts val="1000"/>
              <a:buFont typeface="Arial"/>
              <a:buChar char="•"/>
              <a:defRPr b="0" i="0" sz="1000" u="none" cap="none" strike="noStrike">
                <a:solidFill>
                  <a:schemeClr val="dk1"/>
                </a:solidFill>
                <a:latin typeface="Lato"/>
                <a:ea typeface="Lato"/>
                <a:cs typeface="Lato"/>
                <a:sym typeface="Lato"/>
              </a:defRPr>
            </a:lvl3pPr>
            <a:lvl4pPr indent="-273050" lvl="3" marL="18288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4pPr>
            <a:lvl5pPr indent="-260350" lvl="4" marL="2286000" marR="0" algn="l">
              <a:lnSpc>
                <a:spcPct val="100000"/>
              </a:lnSpc>
              <a:spcBef>
                <a:spcPts val="300"/>
              </a:spcBef>
              <a:spcAft>
                <a:spcPts val="0"/>
              </a:spcAft>
              <a:buClr>
                <a:srgbClr val="91918F"/>
              </a:buClr>
              <a:buSzPts val="500"/>
              <a:buFont typeface="Arial"/>
              <a:buChar char="»"/>
              <a:defRPr b="0" i="0" sz="5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33" name="Google Shape;633;p151"/>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634" name="Google Shape;634;p151"/>
          <p:cNvSpPr txBox="1"/>
          <p:nvPr>
            <p:ph idx="2" type="body"/>
          </p:nvPr>
        </p:nvSpPr>
        <p:spPr>
          <a:xfrm>
            <a:off x="320675" y="1263585"/>
            <a:ext cx="4038900" cy="246300"/>
          </a:xfrm>
          <a:prstGeom prst="rect">
            <a:avLst/>
          </a:prstGeom>
          <a:noFill/>
          <a:ln>
            <a:noFill/>
          </a:ln>
        </p:spPr>
        <p:txBody>
          <a:bodyPr anchorCtr="0" anchor="b" bIns="0" lIns="0" spcFirstLastPara="1" rIns="0" wrap="square" tIns="0">
            <a:noAutofit/>
          </a:bodyPr>
          <a:lstStyle>
            <a:lvl1pPr indent="-228600" lvl="0" marL="457200" marR="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35" name="Google Shape;635;p151"/>
          <p:cNvSpPr txBox="1"/>
          <p:nvPr>
            <p:ph idx="3" type="body"/>
          </p:nvPr>
        </p:nvSpPr>
        <p:spPr>
          <a:xfrm>
            <a:off x="4781325" y="1648496"/>
            <a:ext cx="4038900" cy="27546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1200"/>
              </a:spcBef>
              <a:spcAft>
                <a:spcPts val="0"/>
              </a:spcAft>
              <a:buClr>
                <a:schemeClr val="dk1"/>
              </a:buClr>
              <a:buSzPts val="1600"/>
              <a:buFont typeface="Arial"/>
              <a:buChar char="•"/>
              <a:defRPr b="0" i="0" sz="1600" u="none" cap="none" strike="noStrike">
                <a:solidFill>
                  <a:schemeClr val="dk1"/>
                </a:solidFill>
                <a:latin typeface="Lato"/>
                <a:ea typeface="Lato"/>
                <a:cs typeface="Lato"/>
                <a:sym typeface="Lato"/>
              </a:defRPr>
            </a:lvl1pPr>
            <a:lvl2pPr indent="-298450" lvl="1" marL="914400" marR="0" algn="l">
              <a:lnSpc>
                <a:spcPct val="100000"/>
              </a:lnSpc>
              <a:spcBef>
                <a:spcPts val="400"/>
              </a:spcBef>
              <a:spcAft>
                <a:spcPts val="0"/>
              </a:spcAft>
              <a:buClr>
                <a:schemeClr val="accent6"/>
              </a:buClr>
              <a:buSzPts val="1100"/>
              <a:buFont typeface="Arial"/>
              <a:buChar char="–"/>
              <a:defRPr b="0" i="0" sz="1100" u="none" cap="none" strike="noStrike">
                <a:solidFill>
                  <a:schemeClr val="accent6"/>
                </a:solidFill>
                <a:latin typeface="Lato"/>
                <a:ea typeface="Lato"/>
                <a:cs typeface="Lato"/>
                <a:sym typeface="Lato"/>
              </a:defRPr>
            </a:lvl2pPr>
            <a:lvl3pPr indent="-292100" lvl="2" marL="1371600" marR="0" algn="l">
              <a:lnSpc>
                <a:spcPct val="100000"/>
              </a:lnSpc>
              <a:spcBef>
                <a:spcPts val="400"/>
              </a:spcBef>
              <a:spcAft>
                <a:spcPts val="0"/>
              </a:spcAft>
              <a:buClr>
                <a:schemeClr val="dk1"/>
              </a:buClr>
              <a:buSzPts val="1000"/>
              <a:buFont typeface="Arial"/>
              <a:buChar char="•"/>
              <a:defRPr b="0" i="0" sz="1000" u="none" cap="none" strike="noStrike">
                <a:solidFill>
                  <a:schemeClr val="dk1"/>
                </a:solidFill>
                <a:latin typeface="Lato"/>
                <a:ea typeface="Lato"/>
                <a:cs typeface="Lato"/>
                <a:sym typeface="Lato"/>
              </a:defRPr>
            </a:lvl3pPr>
            <a:lvl4pPr indent="-273050" lvl="3" marL="18288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4pPr>
            <a:lvl5pPr indent="-260350" lvl="4" marL="2286000" marR="0" algn="l">
              <a:lnSpc>
                <a:spcPct val="100000"/>
              </a:lnSpc>
              <a:spcBef>
                <a:spcPts val="300"/>
              </a:spcBef>
              <a:spcAft>
                <a:spcPts val="0"/>
              </a:spcAft>
              <a:buClr>
                <a:srgbClr val="91918F"/>
              </a:buClr>
              <a:buSzPts val="500"/>
              <a:buFont typeface="Arial"/>
              <a:buChar char="»"/>
              <a:defRPr b="0" i="0" sz="5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36" name="Google Shape;636;p151"/>
          <p:cNvSpPr txBox="1"/>
          <p:nvPr>
            <p:ph idx="4" type="body"/>
          </p:nvPr>
        </p:nvSpPr>
        <p:spPr>
          <a:xfrm>
            <a:off x="4781326" y="1263585"/>
            <a:ext cx="4038900" cy="246300"/>
          </a:xfrm>
          <a:prstGeom prst="rect">
            <a:avLst/>
          </a:prstGeom>
          <a:noFill/>
          <a:ln>
            <a:noFill/>
          </a:ln>
        </p:spPr>
        <p:txBody>
          <a:bodyPr anchorCtr="0" anchor="b" bIns="0" lIns="0" spcFirstLastPara="1" rIns="0" wrap="square" tIns="0">
            <a:noAutofit/>
          </a:bodyPr>
          <a:lstStyle>
            <a:lvl1pPr indent="-228600" lvl="0" marL="457200" marR="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62" name="Shape 62"/>
        <p:cNvGrpSpPr/>
        <p:nvPr/>
      </p:nvGrpSpPr>
      <p:grpSpPr>
        <a:xfrm>
          <a:off x="0" y="0"/>
          <a:ext cx="0" cy="0"/>
          <a:chOff x="0" y="0"/>
          <a:chExt cx="0" cy="0"/>
        </a:xfrm>
      </p:grpSpPr>
      <p:pic>
        <p:nvPicPr>
          <p:cNvPr descr="Final Verts-03.jpg" id="63" name="Google Shape;63;p89"/>
          <p:cNvPicPr preferRelativeResize="0"/>
          <p:nvPr/>
        </p:nvPicPr>
        <p:blipFill rotWithShape="1">
          <a:blip r:embed="rId2">
            <a:alphaModFix/>
          </a:blip>
          <a:srcRect b="0" l="0" r="0" t="0"/>
          <a:stretch/>
        </p:blipFill>
        <p:spPr>
          <a:xfrm>
            <a:off x="0" y="0"/>
            <a:ext cx="9144000" cy="5141893"/>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Supporting Text">
  <p:cSld name="Content with Supporting Text">
    <p:spTree>
      <p:nvGrpSpPr>
        <p:cNvPr id="637" name="Shape 637"/>
        <p:cNvGrpSpPr/>
        <p:nvPr/>
      </p:nvGrpSpPr>
      <p:grpSpPr>
        <a:xfrm>
          <a:off x="0" y="0"/>
          <a:ext cx="0" cy="0"/>
          <a:chOff x="0" y="0"/>
          <a:chExt cx="0" cy="0"/>
        </a:xfrm>
      </p:grpSpPr>
      <p:sp>
        <p:nvSpPr>
          <p:cNvPr id="638" name="Google Shape;638;p152"/>
          <p:cNvSpPr txBox="1"/>
          <p:nvPr>
            <p:ph type="title"/>
          </p:nvPr>
        </p:nvSpPr>
        <p:spPr>
          <a:xfrm>
            <a:off x="320674" y="394822"/>
            <a:ext cx="8499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39" name="Google Shape;639;p152"/>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640" name="Google Shape;640;p152"/>
          <p:cNvSpPr txBox="1"/>
          <p:nvPr>
            <p:ph idx="1" type="body"/>
          </p:nvPr>
        </p:nvSpPr>
        <p:spPr>
          <a:xfrm>
            <a:off x="320675" y="1396927"/>
            <a:ext cx="4463400" cy="3160500"/>
          </a:xfrm>
          <a:prstGeom prst="rect">
            <a:avLst/>
          </a:prstGeom>
          <a:noFill/>
          <a:ln>
            <a:noFill/>
          </a:ln>
        </p:spPr>
        <p:txBody>
          <a:bodyPr anchorCtr="0" anchor="t" bIns="0" lIns="0" spcFirstLastPara="1" rIns="0" wrap="square" tIns="0">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41" name="Google Shape;641;p152"/>
          <p:cNvSpPr txBox="1"/>
          <p:nvPr>
            <p:ph idx="2" type="body"/>
          </p:nvPr>
        </p:nvSpPr>
        <p:spPr>
          <a:xfrm>
            <a:off x="5376671" y="1396927"/>
            <a:ext cx="3443400" cy="2463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accent6"/>
              </a:buClr>
              <a:buSzPts val="1600"/>
              <a:buFont typeface="Arial"/>
              <a:buNone/>
              <a:defRPr b="0" i="0" sz="16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cxnSp>
        <p:nvCxnSpPr>
          <p:cNvPr id="642" name="Google Shape;642;p152"/>
          <p:cNvCxnSpPr/>
          <p:nvPr/>
        </p:nvCxnSpPr>
        <p:spPr>
          <a:xfrm>
            <a:off x="5223051" y="1397203"/>
            <a:ext cx="0" cy="3182100"/>
          </a:xfrm>
          <a:prstGeom prst="straightConnector1">
            <a:avLst/>
          </a:prstGeom>
          <a:noFill/>
          <a:ln cap="flat" cmpd="sng" w="19050">
            <a:solidFill>
              <a:schemeClr val="accent6"/>
            </a:solidFill>
            <a:prstDash val="solid"/>
            <a:round/>
            <a:headEnd len="sm" w="sm" type="none"/>
            <a:tailEnd len="sm" w="sm" type="none"/>
          </a:ln>
        </p:spPr>
      </p:cxnSp>
      <p:sp>
        <p:nvSpPr>
          <p:cNvPr id="643" name="Google Shape;643;p152"/>
          <p:cNvSpPr txBox="1"/>
          <p:nvPr>
            <p:ph idx="3" type="body"/>
          </p:nvPr>
        </p:nvSpPr>
        <p:spPr>
          <a:xfrm>
            <a:off x="5376672" y="2033626"/>
            <a:ext cx="3443400" cy="25458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644" name="Shape 644"/>
        <p:cNvGrpSpPr/>
        <p:nvPr/>
      </p:nvGrpSpPr>
      <p:grpSpPr>
        <a:xfrm>
          <a:off x="0" y="0"/>
          <a:ext cx="0" cy="0"/>
          <a:chOff x="0" y="0"/>
          <a:chExt cx="0" cy="0"/>
        </a:xfrm>
      </p:grpSpPr>
      <p:pic>
        <p:nvPicPr>
          <p:cNvPr id="645" name="Google Shape;645;p15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46" name="Google Shape;646;p153"/>
          <p:cNvSpPr txBox="1"/>
          <p:nvPr>
            <p:ph type="ctrTitle"/>
          </p:nvPr>
        </p:nvSpPr>
        <p:spPr>
          <a:xfrm>
            <a:off x="2758111" y="2197448"/>
            <a:ext cx="3627900" cy="369300"/>
          </a:xfrm>
          <a:prstGeom prst="rect">
            <a:avLst/>
          </a:prstGeom>
          <a:noFill/>
          <a:ln>
            <a:noFill/>
          </a:ln>
        </p:spPr>
        <p:txBody>
          <a:bodyPr anchorCtr="0" anchor="b" bIns="0" lIns="0" spcFirstLastPara="1" rIns="0" wrap="square" tIns="0">
            <a:noAutofit/>
          </a:bodyPr>
          <a:lstStyle>
            <a:lvl1pPr lvl="0" marR="0" algn="ctr">
              <a:lnSpc>
                <a:spcPct val="100000"/>
              </a:lnSpc>
              <a:spcBef>
                <a:spcPts val="0"/>
              </a:spcBef>
              <a:spcAft>
                <a:spcPts val="0"/>
              </a:spcAft>
              <a:buClr>
                <a:schemeClr val="accent6"/>
              </a:buClr>
              <a:buSzPts val="2400"/>
              <a:buFont typeface="Lato Black"/>
              <a:buNone/>
              <a:defRPr b="1" i="0" sz="24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47" name="Google Shape;647;p153"/>
          <p:cNvSpPr txBox="1"/>
          <p:nvPr>
            <p:ph idx="1" type="subTitle"/>
          </p:nvPr>
        </p:nvSpPr>
        <p:spPr>
          <a:xfrm>
            <a:off x="2891307" y="2656240"/>
            <a:ext cx="3361500" cy="215400"/>
          </a:xfrm>
          <a:prstGeom prst="rect">
            <a:avLst/>
          </a:prstGeom>
          <a:noFill/>
          <a:ln>
            <a:noFill/>
          </a:ln>
        </p:spPr>
        <p:txBody>
          <a:bodyPr anchorCtr="0" anchor="t" bIns="0" lIns="0" spcFirstLastPara="1" rIns="0" wrap="square" tIns="0">
            <a:noAutofit/>
          </a:bodyPr>
          <a:lstStyle>
            <a:lvl1pPr lvl="0" marR="0" algn="ctr">
              <a:lnSpc>
                <a:spcPct val="100000"/>
              </a:lnSpc>
              <a:spcBef>
                <a:spcPts val="120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1pPr>
            <a:lvl2pPr lvl="1" marR="0" algn="ctr">
              <a:lnSpc>
                <a:spcPct val="100000"/>
              </a:lnSpc>
              <a:spcBef>
                <a:spcPts val="400"/>
              </a:spcBef>
              <a:spcAft>
                <a:spcPts val="0"/>
              </a:spcAft>
              <a:buClr>
                <a:srgbClr val="909292"/>
              </a:buClr>
              <a:buSzPts val="1400"/>
              <a:buFont typeface="Arial"/>
              <a:buNone/>
              <a:defRPr b="0" i="0" sz="1400" u="none" cap="none" strike="noStrike">
                <a:solidFill>
                  <a:srgbClr val="909292"/>
                </a:solidFill>
                <a:latin typeface="Lato"/>
                <a:ea typeface="Lato"/>
                <a:cs typeface="Lato"/>
                <a:sym typeface="Lato"/>
              </a:defRPr>
            </a:lvl2pPr>
            <a:lvl3pPr lvl="2" marR="0" algn="ctr">
              <a:lnSpc>
                <a:spcPct val="100000"/>
              </a:lnSpc>
              <a:spcBef>
                <a:spcPts val="400"/>
              </a:spcBef>
              <a:spcAft>
                <a:spcPts val="0"/>
              </a:spcAft>
              <a:buClr>
                <a:srgbClr val="909292"/>
              </a:buClr>
              <a:buSzPts val="1100"/>
              <a:buFont typeface="Arial"/>
              <a:buNone/>
              <a:defRPr b="0" i="0" sz="1100" u="none" cap="none" strike="noStrike">
                <a:solidFill>
                  <a:srgbClr val="909292"/>
                </a:solidFill>
                <a:latin typeface="Lato"/>
                <a:ea typeface="Lato"/>
                <a:cs typeface="Lato"/>
                <a:sym typeface="Lato"/>
              </a:defRPr>
            </a:lvl3pPr>
            <a:lvl4pPr lvl="3" marR="0" algn="ctr">
              <a:lnSpc>
                <a:spcPct val="100000"/>
              </a:lnSpc>
              <a:spcBef>
                <a:spcPts val="300"/>
              </a:spcBef>
              <a:spcAft>
                <a:spcPts val="0"/>
              </a:spcAft>
              <a:buClr>
                <a:srgbClr val="909292"/>
              </a:buClr>
              <a:buSzPts val="900"/>
              <a:buFont typeface="Arial"/>
              <a:buNone/>
              <a:defRPr b="0" i="0" sz="900" u="none" cap="none" strike="noStrike">
                <a:solidFill>
                  <a:srgbClr val="909292"/>
                </a:solidFill>
                <a:latin typeface="Lato"/>
                <a:ea typeface="Lato"/>
                <a:cs typeface="Lato"/>
                <a:sym typeface="Lato"/>
              </a:defRPr>
            </a:lvl4pPr>
            <a:lvl5pPr lvl="4" marR="0" algn="ctr">
              <a:lnSpc>
                <a:spcPct val="100000"/>
              </a:lnSpc>
              <a:spcBef>
                <a:spcPts val="300"/>
              </a:spcBef>
              <a:spcAft>
                <a:spcPts val="0"/>
              </a:spcAft>
              <a:buClr>
                <a:srgbClr val="909292"/>
              </a:buClr>
              <a:buSzPts val="700"/>
              <a:buFont typeface="Arial"/>
              <a:buNone/>
              <a:defRPr b="0" i="0" sz="700" u="none" cap="none" strike="noStrike">
                <a:solidFill>
                  <a:srgbClr val="909292"/>
                </a:solidFill>
                <a:latin typeface="Lato"/>
                <a:ea typeface="Lato"/>
                <a:cs typeface="Lato"/>
                <a:sym typeface="Lato"/>
              </a:defRPr>
            </a:lvl5pPr>
            <a:lvl6pPr lvl="5"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6pPr>
            <a:lvl7pPr lvl="6"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7pPr>
            <a:lvl8pPr lvl="7"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8pPr>
            <a:lvl9pPr lvl="8"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lternate Title Slide" showMasterSp="0">
  <p:cSld name="1_Alternate Title Slide">
    <p:spTree>
      <p:nvGrpSpPr>
        <p:cNvPr id="648" name="Shape 648"/>
        <p:cNvGrpSpPr/>
        <p:nvPr/>
      </p:nvGrpSpPr>
      <p:grpSpPr>
        <a:xfrm>
          <a:off x="0" y="0"/>
          <a:ext cx="0" cy="0"/>
          <a:chOff x="0" y="0"/>
          <a:chExt cx="0" cy="0"/>
        </a:xfrm>
      </p:grpSpPr>
      <p:pic>
        <p:nvPicPr>
          <p:cNvPr id="649" name="Google Shape;649;p154"/>
          <p:cNvPicPr preferRelativeResize="0"/>
          <p:nvPr/>
        </p:nvPicPr>
        <p:blipFill rotWithShape="1">
          <a:blip r:embed="rId2">
            <a:alphaModFix/>
          </a:blip>
          <a:srcRect b="0" l="5373" r="5364" t="0"/>
          <a:stretch/>
        </p:blipFill>
        <p:spPr>
          <a:xfrm>
            <a:off x="0" y="0"/>
            <a:ext cx="9143998" cy="5143501"/>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Title and Content Right">
  <p:cSld name="Image, Title and Content Right">
    <p:spTree>
      <p:nvGrpSpPr>
        <p:cNvPr id="650" name="Shape 650"/>
        <p:cNvGrpSpPr/>
        <p:nvPr/>
      </p:nvGrpSpPr>
      <p:grpSpPr>
        <a:xfrm>
          <a:off x="0" y="0"/>
          <a:ext cx="0" cy="0"/>
          <a:chOff x="0" y="0"/>
          <a:chExt cx="0" cy="0"/>
        </a:xfrm>
      </p:grpSpPr>
      <p:sp>
        <p:nvSpPr>
          <p:cNvPr id="651" name="Google Shape;651;p155"/>
          <p:cNvSpPr/>
          <p:nvPr>
            <p:ph idx="2" type="pic"/>
          </p:nvPr>
        </p:nvSpPr>
        <p:spPr>
          <a:xfrm>
            <a:off x="0" y="0"/>
            <a:ext cx="4572000" cy="5043600"/>
          </a:xfrm>
          <a:prstGeom prst="rect">
            <a:avLst/>
          </a:prstGeom>
          <a:noFill/>
          <a:ln>
            <a:noFill/>
          </a:ln>
        </p:spPr>
        <p:txBody>
          <a:bodyPr anchorCtr="0" anchor="t" bIns="0" lIns="237725" spcFirstLastPara="1" rIns="0" wrap="square" tIns="137150">
            <a:noAutofit/>
          </a:bodyPr>
          <a:lstStyle>
            <a:lvl1pPr lvl="0" marR="0" rtl="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52" name="Google Shape;652;p155"/>
          <p:cNvSpPr txBox="1"/>
          <p:nvPr>
            <p:ph type="title"/>
          </p:nvPr>
        </p:nvSpPr>
        <p:spPr>
          <a:xfrm>
            <a:off x="4861775" y="394822"/>
            <a:ext cx="39615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53" name="Google Shape;653;p155"/>
          <p:cNvSpPr txBox="1"/>
          <p:nvPr>
            <p:ph idx="1" type="body"/>
          </p:nvPr>
        </p:nvSpPr>
        <p:spPr>
          <a:xfrm>
            <a:off x="4861775" y="1396927"/>
            <a:ext cx="3961500" cy="3160500"/>
          </a:xfrm>
          <a:prstGeom prst="rect">
            <a:avLst/>
          </a:prstGeom>
          <a:noFill/>
          <a:ln>
            <a:noFill/>
          </a:ln>
        </p:spPr>
        <p:txBody>
          <a:bodyPr anchorCtr="0" anchor="t" bIns="0" lIns="0" spcFirstLastPara="1" rIns="0" wrap="square" tIns="0">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54" name="Google Shape;654;p155"/>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s">
  <p:cSld name="4 Columns">
    <p:spTree>
      <p:nvGrpSpPr>
        <p:cNvPr id="655" name="Shape 655"/>
        <p:cNvGrpSpPr/>
        <p:nvPr/>
      </p:nvGrpSpPr>
      <p:grpSpPr>
        <a:xfrm>
          <a:off x="0" y="0"/>
          <a:ext cx="0" cy="0"/>
          <a:chOff x="0" y="0"/>
          <a:chExt cx="0" cy="0"/>
        </a:xfrm>
      </p:grpSpPr>
      <p:sp>
        <p:nvSpPr>
          <p:cNvPr id="656" name="Google Shape;656;p156"/>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57" name="Google Shape;657;p156"/>
          <p:cNvSpPr txBox="1"/>
          <p:nvPr>
            <p:ph idx="1" type="body"/>
          </p:nvPr>
        </p:nvSpPr>
        <p:spPr>
          <a:xfrm>
            <a:off x="320675" y="1648496"/>
            <a:ext cx="1885200" cy="2754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1200"/>
              </a:spcBef>
              <a:spcAft>
                <a:spcPts val="0"/>
              </a:spcAft>
              <a:buClr>
                <a:schemeClr val="dk1"/>
              </a:buClr>
              <a:buSzPts val="1200"/>
              <a:buFont typeface="Arial"/>
              <a:buChar char="•"/>
              <a:defRPr b="0" i="0" sz="1200" u="none" cap="none" strike="noStrike">
                <a:solidFill>
                  <a:schemeClr val="dk1"/>
                </a:solidFill>
                <a:latin typeface="Lato"/>
                <a:ea typeface="Lato"/>
                <a:cs typeface="Lato"/>
                <a:sym typeface="Lato"/>
              </a:defRPr>
            </a:lvl1pPr>
            <a:lvl2pPr indent="-292100" lvl="1" marL="914400" marR="0" algn="l">
              <a:lnSpc>
                <a:spcPct val="100000"/>
              </a:lnSpc>
              <a:spcBef>
                <a:spcPts val="400"/>
              </a:spcBef>
              <a:spcAft>
                <a:spcPts val="0"/>
              </a:spcAft>
              <a:buClr>
                <a:schemeClr val="accent6"/>
              </a:buClr>
              <a:buSzPts val="1000"/>
              <a:buFont typeface="Arial"/>
              <a:buChar char="–"/>
              <a:defRPr b="0" i="0" sz="1000" u="none" cap="none" strike="noStrike">
                <a:solidFill>
                  <a:schemeClr val="accent6"/>
                </a:solidFill>
                <a:latin typeface="Lato"/>
                <a:ea typeface="Lato"/>
                <a:cs typeface="Lato"/>
                <a:sym typeface="Lato"/>
              </a:defRPr>
            </a:lvl2pPr>
            <a:lvl3pPr indent="-279400" lvl="2" marL="1371600" marR="0" algn="l">
              <a:lnSpc>
                <a:spcPct val="100000"/>
              </a:lnSpc>
              <a:spcBef>
                <a:spcPts val="400"/>
              </a:spcBef>
              <a:spcAft>
                <a:spcPts val="0"/>
              </a:spcAft>
              <a:buClr>
                <a:schemeClr val="dk1"/>
              </a:buClr>
              <a:buSzPts val="800"/>
              <a:buFont typeface="Arial"/>
              <a:buChar char="•"/>
              <a:defRPr b="0" i="0" sz="800" u="none" cap="none" strike="noStrike">
                <a:solidFill>
                  <a:schemeClr val="dk1"/>
                </a:solidFill>
                <a:latin typeface="Lato"/>
                <a:ea typeface="Lato"/>
                <a:cs typeface="Lato"/>
                <a:sym typeface="Lato"/>
              </a:defRPr>
            </a:lvl3pPr>
            <a:lvl4pPr indent="-260350" lvl="3" marL="1828800" marR="0" algn="l">
              <a:lnSpc>
                <a:spcPct val="100000"/>
              </a:lnSpc>
              <a:spcBef>
                <a:spcPts val="300"/>
              </a:spcBef>
              <a:spcAft>
                <a:spcPts val="0"/>
              </a:spcAft>
              <a:buClr>
                <a:srgbClr val="91918F"/>
              </a:buClr>
              <a:buSzPts val="500"/>
              <a:buFont typeface="Arial"/>
              <a:buChar char="–"/>
              <a:defRPr b="0" i="0" sz="500" u="none" cap="none" strike="noStrike">
                <a:solidFill>
                  <a:srgbClr val="91918F"/>
                </a:solidFill>
                <a:latin typeface="Lato"/>
                <a:ea typeface="Lato"/>
                <a:cs typeface="Lato"/>
                <a:sym typeface="Lato"/>
              </a:defRPr>
            </a:lvl4pPr>
            <a:lvl5pPr indent="-247650" lvl="4" marL="2286000" marR="0" algn="l">
              <a:lnSpc>
                <a:spcPct val="100000"/>
              </a:lnSpc>
              <a:spcBef>
                <a:spcPts val="300"/>
              </a:spcBef>
              <a:spcAft>
                <a:spcPts val="0"/>
              </a:spcAft>
              <a:buClr>
                <a:srgbClr val="91918F"/>
              </a:buClr>
              <a:buSzPts val="300"/>
              <a:buFont typeface="Arial"/>
              <a:buChar char="»"/>
              <a:defRPr b="0" i="0" sz="3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58" name="Google Shape;658;p156"/>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659" name="Google Shape;659;p156"/>
          <p:cNvSpPr txBox="1"/>
          <p:nvPr>
            <p:ph idx="2" type="body"/>
          </p:nvPr>
        </p:nvSpPr>
        <p:spPr>
          <a:xfrm>
            <a:off x="320676" y="1324619"/>
            <a:ext cx="1885200" cy="184800"/>
          </a:xfrm>
          <a:prstGeom prst="rect">
            <a:avLst/>
          </a:prstGeom>
          <a:noFill/>
          <a:ln>
            <a:noFill/>
          </a:ln>
        </p:spPr>
        <p:txBody>
          <a:bodyPr anchorCtr="0" anchor="b"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60" name="Google Shape;660;p156"/>
          <p:cNvSpPr txBox="1"/>
          <p:nvPr>
            <p:ph idx="3" type="body"/>
          </p:nvPr>
        </p:nvSpPr>
        <p:spPr>
          <a:xfrm>
            <a:off x="2526507" y="1648496"/>
            <a:ext cx="1885200" cy="2754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1200"/>
              </a:spcBef>
              <a:spcAft>
                <a:spcPts val="0"/>
              </a:spcAft>
              <a:buClr>
                <a:schemeClr val="dk1"/>
              </a:buClr>
              <a:buSzPts val="1200"/>
              <a:buFont typeface="Arial"/>
              <a:buChar char="•"/>
              <a:defRPr b="0" i="0" sz="1200" u="none" cap="none" strike="noStrike">
                <a:solidFill>
                  <a:schemeClr val="dk1"/>
                </a:solidFill>
                <a:latin typeface="Lato"/>
                <a:ea typeface="Lato"/>
                <a:cs typeface="Lato"/>
                <a:sym typeface="Lato"/>
              </a:defRPr>
            </a:lvl1pPr>
            <a:lvl2pPr indent="-292100" lvl="1" marL="914400" marR="0" algn="l">
              <a:lnSpc>
                <a:spcPct val="100000"/>
              </a:lnSpc>
              <a:spcBef>
                <a:spcPts val="400"/>
              </a:spcBef>
              <a:spcAft>
                <a:spcPts val="0"/>
              </a:spcAft>
              <a:buClr>
                <a:schemeClr val="accent6"/>
              </a:buClr>
              <a:buSzPts val="1000"/>
              <a:buFont typeface="Arial"/>
              <a:buChar char="–"/>
              <a:defRPr b="0" i="0" sz="1000" u="none" cap="none" strike="noStrike">
                <a:solidFill>
                  <a:schemeClr val="accent6"/>
                </a:solidFill>
                <a:latin typeface="Lato"/>
                <a:ea typeface="Lato"/>
                <a:cs typeface="Lato"/>
                <a:sym typeface="Lato"/>
              </a:defRPr>
            </a:lvl2pPr>
            <a:lvl3pPr indent="-279400" lvl="2" marL="1371600" marR="0" algn="l">
              <a:lnSpc>
                <a:spcPct val="100000"/>
              </a:lnSpc>
              <a:spcBef>
                <a:spcPts val="400"/>
              </a:spcBef>
              <a:spcAft>
                <a:spcPts val="0"/>
              </a:spcAft>
              <a:buClr>
                <a:schemeClr val="dk1"/>
              </a:buClr>
              <a:buSzPts val="800"/>
              <a:buFont typeface="Arial"/>
              <a:buChar char="•"/>
              <a:defRPr b="0" i="0" sz="800" u="none" cap="none" strike="noStrike">
                <a:solidFill>
                  <a:schemeClr val="dk1"/>
                </a:solidFill>
                <a:latin typeface="Lato"/>
                <a:ea typeface="Lato"/>
                <a:cs typeface="Lato"/>
                <a:sym typeface="Lato"/>
              </a:defRPr>
            </a:lvl3pPr>
            <a:lvl4pPr indent="-260350" lvl="3" marL="1828800" marR="0" algn="l">
              <a:lnSpc>
                <a:spcPct val="100000"/>
              </a:lnSpc>
              <a:spcBef>
                <a:spcPts val="300"/>
              </a:spcBef>
              <a:spcAft>
                <a:spcPts val="0"/>
              </a:spcAft>
              <a:buClr>
                <a:srgbClr val="91918F"/>
              </a:buClr>
              <a:buSzPts val="500"/>
              <a:buFont typeface="Arial"/>
              <a:buChar char="–"/>
              <a:defRPr b="0" i="0" sz="500" u="none" cap="none" strike="noStrike">
                <a:solidFill>
                  <a:srgbClr val="91918F"/>
                </a:solidFill>
                <a:latin typeface="Lato"/>
                <a:ea typeface="Lato"/>
                <a:cs typeface="Lato"/>
                <a:sym typeface="Lato"/>
              </a:defRPr>
            </a:lvl4pPr>
            <a:lvl5pPr indent="-247650" lvl="4" marL="2286000" marR="0" algn="l">
              <a:lnSpc>
                <a:spcPct val="100000"/>
              </a:lnSpc>
              <a:spcBef>
                <a:spcPts val="300"/>
              </a:spcBef>
              <a:spcAft>
                <a:spcPts val="0"/>
              </a:spcAft>
              <a:buClr>
                <a:srgbClr val="91918F"/>
              </a:buClr>
              <a:buSzPts val="300"/>
              <a:buFont typeface="Arial"/>
              <a:buChar char="»"/>
              <a:defRPr b="0" i="0" sz="3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61" name="Google Shape;661;p156"/>
          <p:cNvSpPr txBox="1"/>
          <p:nvPr>
            <p:ph idx="4" type="body"/>
          </p:nvPr>
        </p:nvSpPr>
        <p:spPr>
          <a:xfrm>
            <a:off x="2526508" y="1324619"/>
            <a:ext cx="1885200" cy="184800"/>
          </a:xfrm>
          <a:prstGeom prst="rect">
            <a:avLst/>
          </a:prstGeom>
          <a:noFill/>
          <a:ln>
            <a:noFill/>
          </a:ln>
        </p:spPr>
        <p:txBody>
          <a:bodyPr anchorCtr="0" anchor="b"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62" name="Google Shape;662;p156"/>
          <p:cNvSpPr txBox="1"/>
          <p:nvPr>
            <p:ph idx="5" type="body"/>
          </p:nvPr>
        </p:nvSpPr>
        <p:spPr>
          <a:xfrm>
            <a:off x="4732338" y="1647975"/>
            <a:ext cx="1885200" cy="2754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1200"/>
              </a:spcBef>
              <a:spcAft>
                <a:spcPts val="0"/>
              </a:spcAft>
              <a:buClr>
                <a:schemeClr val="dk1"/>
              </a:buClr>
              <a:buSzPts val="1200"/>
              <a:buFont typeface="Arial"/>
              <a:buChar char="•"/>
              <a:defRPr b="0" i="0" sz="1200" u="none" cap="none" strike="noStrike">
                <a:solidFill>
                  <a:schemeClr val="dk1"/>
                </a:solidFill>
                <a:latin typeface="Lato"/>
                <a:ea typeface="Lato"/>
                <a:cs typeface="Lato"/>
                <a:sym typeface="Lato"/>
              </a:defRPr>
            </a:lvl1pPr>
            <a:lvl2pPr indent="-292100" lvl="1" marL="914400" marR="0" algn="l">
              <a:lnSpc>
                <a:spcPct val="100000"/>
              </a:lnSpc>
              <a:spcBef>
                <a:spcPts val="400"/>
              </a:spcBef>
              <a:spcAft>
                <a:spcPts val="0"/>
              </a:spcAft>
              <a:buClr>
                <a:schemeClr val="accent6"/>
              </a:buClr>
              <a:buSzPts val="1000"/>
              <a:buFont typeface="Arial"/>
              <a:buChar char="–"/>
              <a:defRPr b="0" i="0" sz="1000" u="none" cap="none" strike="noStrike">
                <a:solidFill>
                  <a:schemeClr val="accent6"/>
                </a:solidFill>
                <a:latin typeface="Lato"/>
                <a:ea typeface="Lato"/>
                <a:cs typeface="Lato"/>
                <a:sym typeface="Lato"/>
              </a:defRPr>
            </a:lvl2pPr>
            <a:lvl3pPr indent="-279400" lvl="2" marL="1371600" marR="0" algn="l">
              <a:lnSpc>
                <a:spcPct val="100000"/>
              </a:lnSpc>
              <a:spcBef>
                <a:spcPts val="400"/>
              </a:spcBef>
              <a:spcAft>
                <a:spcPts val="0"/>
              </a:spcAft>
              <a:buClr>
                <a:schemeClr val="dk1"/>
              </a:buClr>
              <a:buSzPts val="800"/>
              <a:buFont typeface="Arial"/>
              <a:buChar char="•"/>
              <a:defRPr b="0" i="0" sz="800" u="none" cap="none" strike="noStrike">
                <a:solidFill>
                  <a:schemeClr val="dk1"/>
                </a:solidFill>
                <a:latin typeface="Lato"/>
                <a:ea typeface="Lato"/>
                <a:cs typeface="Lato"/>
                <a:sym typeface="Lato"/>
              </a:defRPr>
            </a:lvl3pPr>
            <a:lvl4pPr indent="-260350" lvl="3" marL="1828800" marR="0" algn="l">
              <a:lnSpc>
                <a:spcPct val="100000"/>
              </a:lnSpc>
              <a:spcBef>
                <a:spcPts val="300"/>
              </a:spcBef>
              <a:spcAft>
                <a:spcPts val="0"/>
              </a:spcAft>
              <a:buClr>
                <a:srgbClr val="91918F"/>
              </a:buClr>
              <a:buSzPts val="500"/>
              <a:buFont typeface="Arial"/>
              <a:buChar char="–"/>
              <a:defRPr b="0" i="0" sz="500" u="none" cap="none" strike="noStrike">
                <a:solidFill>
                  <a:srgbClr val="91918F"/>
                </a:solidFill>
                <a:latin typeface="Lato"/>
                <a:ea typeface="Lato"/>
                <a:cs typeface="Lato"/>
                <a:sym typeface="Lato"/>
              </a:defRPr>
            </a:lvl4pPr>
            <a:lvl5pPr indent="-247650" lvl="4" marL="2286000" marR="0" algn="l">
              <a:lnSpc>
                <a:spcPct val="100000"/>
              </a:lnSpc>
              <a:spcBef>
                <a:spcPts val="300"/>
              </a:spcBef>
              <a:spcAft>
                <a:spcPts val="0"/>
              </a:spcAft>
              <a:buClr>
                <a:srgbClr val="91918F"/>
              </a:buClr>
              <a:buSzPts val="300"/>
              <a:buFont typeface="Arial"/>
              <a:buChar char="»"/>
              <a:defRPr b="0" i="0" sz="3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63" name="Google Shape;663;p156"/>
          <p:cNvSpPr txBox="1"/>
          <p:nvPr>
            <p:ph idx="6" type="body"/>
          </p:nvPr>
        </p:nvSpPr>
        <p:spPr>
          <a:xfrm>
            <a:off x="4732339" y="1324619"/>
            <a:ext cx="1885200" cy="184800"/>
          </a:xfrm>
          <a:prstGeom prst="rect">
            <a:avLst/>
          </a:prstGeom>
          <a:noFill/>
          <a:ln>
            <a:noFill/>
          </a:ln>
        </p:spPr>
        <p:txBody>
          <a:bodyPr anchorCtr="0" anchor="b"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64" name="Google Shape;664;p156"/>
          <p:cNvSpPr txBox="1"/>
          <p:nvPr>
            <p:ph idx="7" type="body"/>
          </p:nvPr>
        </p:nvSpPr>
        <p:spPr>
          <a:xfrm>
            <a:off x="6938168" y="1647975"/>
            <a:ext cx="1885200" cy="2754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1200"/>
              </a:spcBef>
              <a:spcAft>
                <a:spcPts val="0"/>
              </a:spcAft>
              <a:buClr>
                <a:schemeClr val="dk1"/>
              </a:buClr>
              <a:buSzPts val="1200"/>
              <a:buFont typeface="Arial"/>
              <a:buChar char="•"/>
              <a:defRPr b="0" i="0" sz="1200" u="none" cap="none" strike="noStrike">
                <a:solidFill>
                  <a:schemeClr val="dk1"/>
                </a:solidFill>
                <a:latin typeface="Lato"/>
                <a:ea typeface="Lato"/>
                <a:cs typeface="Lato"/>
                <a:sym typeface="Lato"/>
              </a:defRPr>
            </a:lvl1pPr>
            <a:lvl2pPr indent="-292100" lvl="1" marL="914400" marR="0" algn="l">
              <a:lnSpc>
                <a:spcPct val="100000"/>
              </a:lnSpc>
              <a:spcBef>
                <a:spcPts val="400"/>
              </a:spcBef>
              <a:spcAft>
                <a:spcPts val="0"/>
              </a:spcAft>
              <a:buClr>
                <a:schemeClr val="accent6"/>
              </a:buClr>
              <a:buSzPts val="1000"/>
              <a:buFont typeface="Arial"/>
              <a:buChar char="–"/>
              <a:defRPr b="0" i="0" sz="1000" u="none" cap="none" strike="noStrike">
                <a:solidFill>
                  <a:schemeClr val="accent6"/>
                </a:solidFill>
                <a:latin typeface="Lato"/>
                <a:ea typeface="Lato"/>
                <a:cs typeface="Lato"/>
                <a:sym typeface="Lato"/>
              </a:defRPr>
            </a:lvl2pPr>
            <a:lvl3pPr indent="-279400" lvl="2" marL="1371600" marR="0" algn="l">
              <a:lnSpc>
                <a:spcPct val="100000"/>
              </a:lnSpc>
              <a:spcBef>
                <a:spcPts val="400"/>
              </a:spcBef>
              <a:spcAft>
                <a:spcPts val="0"/>
              </a:spcAft>
              <a:buClr>
                <a:schemeClr val="dk1"/>
              </a:buClr>
              <a:buSzPts val="800"/>
              <a:buFont typeface="Arial"/>
              <a:buChar char="•"/>
              <a:defRPr b="0" i="0" sz="800" u="none" cap="none" strike="noStrike">
                <a:solidFill>
                  <a:schemeClr val="dk1"/>
                </a:solidFill>
                <a:latin typeface="Lato"/>
                <a:ea typeface="Lato"/>
                <a:cs typeface="Lato"/>
                <a:sym typeface="Lato"/>
              </a:defRPr>
            </a:lvl3pPr>
            <a:lvl4pPr indent="-260350" lvl="3" marL="1828800" marR="0" algn="l">
              <a:lnSpc>
                <a:spcPct val="100000"/>
              </a:lnSpc>
              <a:spcBef>
                <a:spcPts val="300"/>
              </a:spcBef>
              <a:spcAft>
                <a:spcPts val="0"/>
              </a:spcAft>
              <a:buClr>
                <a:srgbClr val="91918F"/>
              </a:buClr>
              <a:buSzPts val="500"/>
              <a:buFont typeface="Arial"/>
              <a:buChar char="–"/>
              <a:defRPr b="0" i="0" sz="500" u="none" cap="none" strike="noStrike">
                <a:solidFill>
                  <a:srgbClr val="91918F"/>
                </a:solidFill>
                <a:latin typeface="Lato"/>
                <a:ea typeface="Lato"/>
                <a:cs typeface="Lato"/>
                <a:sym typeface="Lato"/>
              </a:defRPr>
            </a:lvl4pPr>
            <a:lvl5pPr indent="-247650" lvl="4" marL="2286000" marR="0" algn="l">
              <a:lnSpc>
                <a:spcPct val="100000"/>
              </a:lnSpc>
              <a:spcBef>
                <a:spcPts val="300"/>
              </a:spcBef>
              <a:spcAft>
                <a:spcPts val="0"/>
              </a:spcAft>
              <a:buClr>
                <a:srgbClr val="91918F"/>
              </a:buClr>
              <a:buSzPts val="300"/>
              <a:buFont typeface="Arial"/>
              <a:buChar char="»"/>
              <a:defRPr b="0" i="0" sz="3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65" name="Google Shape;665;p156"/>
          <p:cNvSpPr txBox="1"/>
          <p:nvPr>
            <p:ph idx="8" type="body"/>
          </p:nvPr>
        </p:nvSpPr>
        <p:spPr>
          <a:xfrm>
            <a:off x="6938169" y="1324619"/>
            <a:ext cx="1885200" cy="184800"/>
          </a:xfrm>
          <a:prstGeom prst="rect">
            <a:avLst/>
          </a:prstGeom>
          <a:noFill/>
          <a:ln>
            <a:noFill/>
          </a:ln>
        </p:spPr>
        <p:txBody>
          <a:bodyPr anchorCtr="0" anchor="b"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Only">
  <p:cSld name="Title and Subtitle Only">
    <p:spTree>
      <p:nvGrpSpPr>
        <p:cNvPr id="666" name="Shape 666"/>
        <p:cNvGrpSpPr/>
        <p:nvPr/>
      </p:nvGrpSpPr>
      <p:grpSpPr>
        <a:xfrm>
          <a:off x="0" y="0"/>
          <a:ext cx="0" cy="0"/>
          <a:chOff x="0" y="0"/>
          <a:chExt cx="0" cy="0"/>
        </a:xfrm>
      </p:grpSpPr>
      <p:sp>
        <p:nvSpPr>
          <p:cNvPr id="667" name="Google Shape;667;p157"/>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68" name="Google Shape;668;p157"/>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669" name="Google Shape;669;p157"/>
          <p:cNvSpPr txBox="1"/>
          <p:nvPr>
            <p:ph idx="1" type="body"/>
          </p:nvPr>
        </p:nvSpPr>
        <p:spPr>
          <a:xfrm>
            <a:off x="320675" y="825708"/>
            <a:ext cx="8499600" cy="2154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0" name="Shape 670"/>
        <p:cNvGrpSpPr/>
        <p:nvPr/>
      </p:nvGrpSpPr>
      <p:grpSpPr>
        <a:xfrm>
          <a:off x="0" y="0"/>
          <a:ext cx="0" cy="0"/>
          <a:chOff x="0" y="0"/>
          <a:chExt cx="0" cy="0"/>
        </a:xfrm>
      </p:grpSpPr>
      <p:sp>
        <p:nvSpPr>
          <p:cNvPr id="671" name="Google Shape;671;p158"/>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No Footer" showMasterSp="0">
  <p:cSld name="Blank - No Footer">
    <p:spTree>
      <p:nvGrpSpPr>
        <p:cNvPr id="672" name="Shape 672"/>
        <p:cNvGrpSpPr/>
        <p:nvPr/>
      </p:nvGrpSpPr>
      <p:grpSpPr>
        <a:xfrm>
          <a:off x="0" y="0"/>
          <a:ext cx="0" cy="0"/>
          <a:chOff x="0" y="0"/>
          <a:chExt cx="0" cy="0"/>
        </a:xfrm>
      </p:grpSpPr>
      <p:sp>
        <p:nvSpPr>
          <p:cNvPr id="673" name="Google Shape;673;p159"/>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showMasterSp="0">
  <p:cSld name="Full Screen Image">
    <p:spTree>
      <p:nvGrpSpPr>
        <p:cNvPr id="674" name="Shape 674"/>
        <p:cNvGrpSpPr/>
        <p:nvPr/>
      </p:nvGrpSpPr>
      <p:grpSpPr>
        <a:xfrm>
          <a:off x="0" y="0"/>
          <a:ext cx="0" cy="0"/>
          <a:chOff x="0" y="0"/>
          <a:chExt cx="0" cy="0"/>
        </a:xfrm>
      </p:grpSpPr>
      <p:sp>
        <p:nvSpPr>
          <p:cNvPr id="675" name="Google Shape;675;p160"/>
          <p:cNvSpPr/>
          <p:nvPr>
            <p:ph idx="2" type="pic"/>
          </p:nvPr>
        </p:nvSpPr>
        <p:spPr>
          <a:xfrm>
            <a:off x="0" y="0"/>
            <a:ext cx="9144000" cy="5143500"/>
          </a:xfrm>
          <a:prstGeom prst="rect">
            <a:avLst/>
          </a:prstGeom>
          <a:noFill/>
          <a:ln>
            <a:noFill/>
          </a:ln>
        </p:spPr>
        <p:txBody>
          <a:bodyPr anchorCtr="0" anchor="t" bIns="0" lIns="237725" spcFirstLastPara="1" rIns="0" wrap="square" tIns="137150">
            <a:noAutofit/>
          </a:bodyPr>
          <a:lstStyle>
            <a:lvl1pPr lvl="0" marR="0" rtl="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76" name="Google Shape;676;p160"/>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with Caption Right" showMasterSp="0">
  <p:cSld name="Full Screen Image with Caption Right">
    <p:spTree>
      <p:nvGrpSpPr>
        <p:cNvPr id="677" name="Shape 677"/>
        <p:cNvGrpSpPr/>
        <p:nvPr/>
      </p:nvGrpSpPr>
      <p:grpSpPr>
        <a:xfrm>
          <a:off x="0" y="0"/>
          <a:ext cx="0" cy="0"/>
          <a:chOff x="0" y="0"/>
          <a:chExt cx="0" cy="0"/>
        </a:xfrm>
      </p:grpSpPr>
      <p:sp>
        <p:nvSpPr>
          <p:cNvPr id="678" name="Google Shape;678;p161"/>
          <p:cNvSpPr/>
          <p:nvPr>
            <p:ph idx="2" type="pic"/>
          </p:nvPr>
        </p:nvSpPr>
        <p:spPr>
          <a:xfrm>
            <a:off x="0" y="0"/>
            <a:ext cx="9144000" cy="5143500"/>
          </a:xfrm>
          <a:prstGeom prst="rect">
            <a:avLst/>
          </a:prstGeom>
          <a:noFill/>
          <a:ln>
            <a:noFill/>
          </a:ln>
        </p:spPr>
        <p:txBody>
          <a:bodyPr anchorCtr="0" anchor="t" bIns="0" lIns="237725" spcFirstLastPara="1" rIns="237725" wrap="square" tIns="137150">
            <a:noAutofit/>
          </a:bodyPr>
          <a:lstStyle>
            <a:lvl1pPr lvl="0" marR="0" rtl="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79" name="Google Shape;679;p161"/>
          <p:cNvSpPr txBox="1"/>
          <p:nvPr>
            <p:ph idx="1" type="body"/>
          </p:nvPr>
        </p:nvSpPr>
        <p:spPr>
          <a:xfrm>
            <a:off x="6432997" y="0"/>
            <a:ext cx="2711100" cy="5143500"/>
          </a:xfrm>
          <a:prstGeom prst="rect">
            <a:avLst/>
          </a:prstGeom>
          <a:solidFill>
            <a:srgbClr val="149D91">
              <a:alpha val="89411"/>
            </a:srgbClr>
          </a:solidFill>
          <a:ln>
            <a:noFill/>
          </a:ln>
        </p:spPr>
        <p:txBody>
          <a:bodyPr anchorCtr="0" anchor="ctr" bIns="365750" lIns="365750" spcFirstLastPara="1" rIns="365750" wrap="square" tIns="365750">
            <a:noAutofit/>
          </a:bodyPr>
          <a:lstStyle>
            <a:lvl1pPr indent="-228600" lvl="0" marL="457200" marR="0" algn="l">
              <a:lnSpc>
                <a:spcPct val="100000"/>
              </a:lnSpc>
              <a:spcBef>
                <a:spcPts val="0"/>
              </a:spcBef>
              <a:spcAft>
                <a:spcPts val="0"/>
              </a:spcAft>
              <a:buClr>
                <a:schemeClr val="lt1"/>
              </a:buClr>
              <a:buSzPts val="2000"/>
              <a:buFont typeface="Arial"/>
              <a:buNone/>
              <a:defRPr b="0" i="0" sz="2000" u="none" cap="none" strike="noStrike">
                <a:solidFill>
                  <a:schemeClr val="lt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80" name="Google Shape;680;p161"/>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Title Slide White" showMasterSp="0">
  <p:cSld name="Title Slide_1">
    <p:spTree>
      <p:nvGrpSpPr>
        <p:cNvPr id="64" name="Shape 64"/>
        <p:cNvGrpSpPr/>
        <p:nvPr/>
      </p:nvGrpSpPr>
      <p:grpSpPr>
        <a:xfrm>
          <a:off x="0" y="0"/>
          <a:ext cx="0" cy="0"/>
          <a:chOff x="0" y="0"/>
          <a:chExt cx="0" cy="0"/>
        </a:xfrm>
      </p:grpSpPr>
      <p:sp>
        <p:nvSpPr>
          <p:cNvPr id="65" name="Google Shape;65;p90"/>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accent6"/>
              </a:buClr>
              <a:buSzPts val="6000"/>
              <a:buNone/>
              <a:defRPr b="0" i="0" sz="6000" u="none" cap="none" strike="noStrike">
                <a:solidFill>
                  <a:schemeClr val="accent6"/>
                </a:solidFill>
              </a:defRPr>
            </a:lvl1pPr>
            <a:lvl2pPr lvl="1" algn="l">
              <a:lnSpc>
                <a:spcPct val="90000"/>
              </a:lnSpc>
              <a:spcBef>
                <a:spcPts val="0"/>
              </a:spcBef>
              <a:spcAft>
                <a:spcPts val="0"/>
              </a:spcAft>
              <a:buClr>
                <a:schemeClr val="accent6"/>
              </a:buClr>
              <a:buSzPts val="6000"/>
              <a:buFont typeface="Lato Black"/>
              <a:buNone/>
              <a:defRPr sz="6000">
                <a:solidFill>
                  <a:schemeClr val="accent6"/>
                </a:solidFill>
                <a:latin typeface="Lato Black"/>
                <a:ea typeface="Lato Black"/>
                <a:cs typeface="Lato Black"/>
                <a:sym typeface="Lato Black"/>
              </a:defRPr>
            </a:lvl2pPr>
            <a:lvl3pPr lvl="2" algn="l">
              <a:lnSpc>
                <a:spcPct val="90000"/>
              </a:lnSpc>
              <a:spcBef>
                <a:spcPts val="0"/>
              </a:spcBef>
              <a:spcAft>
                <a:spcPts val="0"/>
              </a:spcAft>
              <a:buClr>
                <a:schemeClr val="accent6"/>
              </a:buClr>
              <a:buSzPts val="6000"/>
              <a:buFont typeface="Lato Black"/>
              <a:buNone/>
              <a:defRPr sz="6000">
                <a:solidFill>
                  <a:schemeClr val="accent6"/>
                </a:solidFill>
                <a:latin typeface="Lato Black"/>
                <a:ea typeface="Lato Black"/>
                <a:cs typeface="Lato Black"/>
                <a:sym typeface="Lato Black"/>
              </a:defRPr>
            </a:lvl3pPr>
            <a:lvl4pPr lvl="3" algn="l">
              <a:lnSpc>
                <a:spcPct val="90000"/>
              </a:lnSpc>
              <a:spcBef>
                <a:spcPts val="0"/>
              </a:spcBef>
              <a:spcAft>
                <a:spcPts val="0"/>
              </a:spcAft>
              <a:buClr>
                <a:schemeClr val="accent6"/>
              </a:buClr>
              <a:buSzPts val="6000"/>
              <a:buFont typeface="Lato Black"/>
              <a:buNone/>
              <a:defRPr sz="6000">
                <a:solidFill>
                  <a:schemeClr val="accent6"/>
                </a:solidFill>
                <a:latin typeface="Lato Black"/>
                <a:ea typeface="Lato Black"/>
                <a:cs typeface="Lato Black"/>
                <a:sym typeface="Lato Black"/>
              </a:defRPr>
            </a:lvl4pPr>
            <a:lvl5pPr lvl="4" algn="l">
              <a:lnSpc>
                <a:spcPct val="90000"/>
              </a:lnSpc>
              <a:spcBef>
                <a:spcPts val="0"/>
              </a:spcBef>
              <a:spcAft>
                <a:spcPts val="0"/>
              </a:spcAft>
              <a:buClr>
                <a:schemeClr val="accent6"/>
              </a:buClr>
              <a:buSzPts val="6000"/>
              <a:buFont typeface="Lato Black"/>
              <a:buNone/>
              <a:defRPr sz="6000">
                <a:solidFill>
                  <a:schemeClr val="accent6"/>
                </a:solidFill>
                <a:latin typeface="Lato Black"/>
                <a:ea typeface="Lato Black"/>
                <a:cs typeface="Lato Black"/>
                <a:sym typeface="Lato Black"/>
              </a:defRPr>
            </a:lvl5pPr>
            <a:lvl6pPr lvl="5" algn="l">
              <a:lnSpc>
                <a:spcPct val="90000"/>
              </a:lnSpc>
              <a:spcBef>
                <a:spcPts val="0"/>
              </a:spcBef>
              <a:spcAft>
                <a:spcPts val="0"/>
              </a:spcAft>
              <a:buClr>
                <a:schemeClr val="accent6"/>
              </a:buClr>
              <a:buSzPts val="6000"/>
              <a:buFont typeface="Lato Black"/>
              <a:buNone/>
              <a:defRPr sz="6000">
                <a:solidFill>
                  <a:schemeClr val="accent6"/>
                </a:solidFill>
                <a:latin typeface="Lato Black"/>
                <a:ea typeface="Lato Black"/>
                <a:cs typeface="Lato Black"/>
                <a:sym typeface="Lato Black"/>
              </a:defRPr>
            </a:lvl6pPr>
            <a:lvl7pPr lvl="6" algn="l">
              <a:lnSpc>
                <a:spcPct val="90000"/>
              </a:lnSpc>
              <a:spcBef>
                <a:spcPts val="0"/>
              </a:spcBef>
              <a:spcAft>
                <a:spcPts val="0"/>
              </a:spcAft>
              <a:buClr>
                <a:schemeClr val="accent6"/>
              </a:buClr>
              <a:buSzPts val="6000"/>
              <a:buFont typeface="Lato Black"/>
              <a:buNone/>
              <a:defRPr sz="6000">
                <a:solidFill>
                  <a:schemeClr val="accent6"/>
                </a:solidFill>
                <a:latin typeface="Lato Black"/>
                <a:ea typeface="Lato Black"/>
                <a:cs typeface="Lato Black"/>
                <a:sym typeface="Lato Black"/>
              </a:defRPr>
            </a:lvl7pPr>
            <a:lvl8pPr lvl="7" algn="l">
              <a:lnSpc>
                <a:spcPct val="90000"/>
              </a:lnSpc>
              <a:spcBef>
                <a:spcPts val="0"/>
              </a:spcBef>
              <a:spcAft>
                <a:spcPts val="0"/>
              </a:spcAft>
              <a:buClr>
                <a:schemeClr val="accent6"/>
              </a:buClr>
              <a:buSzPts val="6000"/>
              <a:buFont typeface="Lato Black"/>
              <a:buNone/>
              <a:defRPr sz="6000">
                <a:solidFill>
                  <a:schemeClr val="accent6"/>
                </a:solidFill>
                <a:latin typeface="Lato Black"/>
                <a:ea typeface="Lato Black"/>
                <a:cs typeface="Lato Black"/>
                <a:sym typeface="Lato Black"/>
              </a:defRPr>
            </a:lvl8pPr>
            <a:lvl9pPr lvl="8" algn="l">
              <a:lnSpc>
                <a:spcPct val="90000"/>
              </a:lnSpc>
              <a:spcBef>
                <a:spcPts val="0"/>
              </a:spcBef>
              <a:spcAft>
                <a:spcPts val="0"/>
              </a:spcAft>
              <a:buClr>
                <a:schemeClr val="accent6"/>
              </a:buClr>
              <a:buSzPts val="6000"/>
              <a:buFont typeface="Lato Black"/>
              <a:buNone/>
              <a:defRPr sz="6000">
                <a:solidFill>
                  <a:schemeClr val="accent6"/>
                </a:solidFill>
                <a:latin typeface="Lato Black"/>
                <a:ea typeface="Lato Black"/>
                <a:cs typeface="Lato Black"/>
                <a:sym typeface="Lato Black"/>
              </a:defRPr>
            </a:lvl9pPr>
          </a:lstStyle>
          <a:p/>
        </p:txBody>
      </p:sp>
      <p:sp>
        <p:nvSpPr>
          <p:cNvPr id="66" name="Google Shape;66;p90"/>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2400"/>
              <a:buFont typeface="Lato Light"/>
              <a:buNone/>
              <a:defRPr i="0" sz="2400" u="none" cap="none" strike="noStrike">
                <a:solidFill>
                  <a:schemeClr val="dk2"/>
                </a:solidFill>
                <a:latin typeface="Lato Light"/>
                <a:ea typeface="Lato Light"/>
                <a:cs typeface="Lato Light"/>
                <a:sym typeface="Lato Light"/>
              </a:defRPr>
            </a:lvl1pPr>
            <a:lvl2pPr lvl="1" marR="0" algn="l">
              <a:lnSpc>
                <a:spcPct val="90000"/>
              </a:lnSpc>
              <a:spcBef>
                <a:spcPts val="800"/>
              </a:spcBef>
              <a:spcAft>
                <a:spcPts val="0"/>
              </a:spcAft>
              <a:buClr>
                <a:schemeClr val="dk2"/>
              </a:buClr>
              <a:buSzPts val="2400"/>
              <a:buFont typeface="Lato Light"/>
              <a:buNone/>
              <a:defRPr i="0" sz="2400" u="none" cap="none" strike="noStrike">
                <a:solidFill>
                  <a:schemeClr val="dk2"/>
                </a:solidFill>
                <a:latin typeface="Lato Light"/>
                <a:ea typeface="Lato Light"/>
                <a:cs typeface="Lato Light"/>
                <a:sym typeface="Lato Light"/>
              </a:defRPr>
            </a:lvl2pPr>
            <a:lvl3pPr lvl="2" marR="0" algn="l">
              <a:lnSpc>
                <a:spcPct val="90000"/>
              </a:lnSpc>
              <a:spcBef>
                <a:spcPts val="800"/>
              </a:spcBef>
              <a:spcAft>
                <a:spcPts val="0"/>
              </a:spcAft>
              <a:buClr>
                <a:schemeClr val="dk2"/>
              </a:buClr>
              <a:buSzPts val="2400"/>
              <a:buFont typeface="Lato Light"/>
              <a:buNone/>
              <a:defRPr i="0" sz="2400" u="none" cap="none" strike="noStrike">
                <a:solidFill>
                  <a:schemeClr val="dk2"/>
                </a:solidFill>
                <a:latin typeface="Lato Light"/>
                <a:ea typeface="Lato Light"/>
                <a:cs typeface="Lato Light"/>
                <a:sym typeface="Lato Light"/>
              </a:defRPr>
            </a:lvl3pPr>
            <a:lvl4pPr lvl="3" marR="0" algn="l">
              <a:lnSpc>
                <a:spcPct val="90000"/>
              </a:lnSpc>
              <a:spcBef>
                <a:spcPts val="800"/>
              </a:spcBef>
              <a:spcAft>
                <a:spcPts val="0"/>
              </a:spcAft>
              <a:buClr>
                <a:schemeClr val="dk2"/>
              </a:buClr>
              <a:buSzPts val="2400"/>
              <a:buFont typeface="Lato Light"/>
              <a:buNone/>
              <a:defRPr i="0" sz="2400" u="none" cap="none" strike="noStrike">
                <a:solidFill>
                  <a:schemeClr val="dk2"/>
                </a:solidFill>
                <a:latin typeface="Lato Light"/>
                <a:ea typeface="Lato Light"/>
                <a:cs typeface="Lato Light"/>
                <a:sym typeface="Lato Light"/>
              </a:defRPr>
            </a:lvl4pPr>
            <a:lvl5pPr lvl="4" marR="0" algn="l">
              <a:lnSpc>
                <a:spcPct val="90000"/>
              </a:lnSpc>
              <a:spcBef>
                <a:spcPts val="800"/>
              </a:spcBef>
              <a:spcAft>
                <a:spcPts val="0"/>
              </a:spcAft>
              <a:buClr>
                <a:schemeClr val="dk2"/>
              </a:buClr>
              <a:buSzPts val="2400"/>
              <a:buFont typeface="Lato Light"/>
              <a:buNone/>
              <a:defRPr i="0" sz="2400" u="none" cap="none" strike="noStrike">
                <a:solidFill>
                  <a:schemeClr val="dk2"/>
                </a:solidFill>
                <a:latin typeface="Lato Light"/>
                <a:ea typeface="Lato Light"/>
                <a:cs typeface="Lato Light"/>
                <a:sym typeface="Lato Light"/>
              </a:defRPr>
            </a:lvl5pPr>
            <a:lvl6pPr lvl="5" marR="0" algn="l">
              <a:lnSpc>
                <a:spcPct val="90000"/>
              </a:lnSpc>
              <a:spcBef>
                <a:spcPts val="800"/>
              </a:spcBef>
              <a:spcAft>
                <a:spcPts val="0"/>
              </a:spcAft>
              <a:buClr>
                <a:schemeClr val="dk2"/>
              </a:buClr>
              <a:buSzPts val="2400"/>
              <a:buFont typeface="Lato Light"/>
              <a:buNone/>
              <a:defRPr i="0" sz="2400" u="none" cap="none" strike="noStrike">
                <a:solidFill>
                  <a:schemeClr val="dk2"/>
                </a:solidFill>
                <a:latin typeface="Lato Light"/>
                <a:ea typeface="Lato Light"/>
                <a:cs typeface="Lato Light"/>
                <a:sym typeface="Lato Light"/>
              </a:defRPr>
            </a:lvl6pPr>
            <a:lvl7pPr lvl="6" marR="0" algn="l">
              <a:lnSpc>
                <a:spcPct val="90000"/>
              </a:lnSpc>
              <a:spcBef>
                <a:spcPts val="800"/>
              </a:spcBef>
              <a:spcAft>
                <a:spcPts val="0"/>
              </a:spcAft>
              <a:buClr>
                <a:schemeClr val="dk2"/>
              </a:buClr>
              <a:buSzPts val="2400"/>
              <a:buFont typeface="Lato Light"/>
              <a:buNone/>
              <a:defRPr i="0" sz="2400" u="none" cap="none" strike="noStrike">
                <a:solidFill>
                  <a:schemeClr val="dk2"/>
                </a:solidFill>
                <a:latin typeface="Lato Light"/>
                <a:ea typeface="Lato Light"/>
                <a:cs typeface="Lato Light"/>
                <a:sym typeface="Lato Light"/>
              </a:defRPr>
            </a:lvl7pPr>
            <a:lvl8pPr lvl="7" marR="0" algn="l">
              <a:lnSpc>
                <a:spcPct val="90000"/>
              </a:lnSpc>
              <a:spcBef>
                <a:spcPts val="800"/>
              </a:spcBef>
              <a:spcAft>
                <a:spcPts val="0"/>
              </a:spcAft>
              <a:buClr>
                <a:schemeClr val="dk2"/>
              </a:buClr>
              <a:buSzPts val="2400"/>
              <a:buFont typeface="Lato Light"/>
              <a:buNone/>
              <a:defRPr i="0" sz="2400" u="none" cap="none" strike="noStrike">
                <a:solidFill>
                  <a:schemeClr val="dk2"/>
                </a:solidFill>
                <a:latin typeface="Lato Light"/>
                <a:ea typeface="Lato Light"/>
                <a:cs typeface="Lato Light"/>
                <a:sym typeface="Lato Light"/>
              </a:defRPr>
            </a:lvl8pPr>
            <a:lvl9pPr lvl="8" marR="0" algn="l">
              <a:lnSpc>
                <a:spcPct val="90000"/>
              </a:lnSpc>
              <a:spcBef>
                <a:spcPts val="800"/>
              </a:spcBef>
              <a:spcAft>
                <a:spcPts val="800"/>
              </a:spcAft>
              <a:buClr>
                <a:schemeClr val="dk2"/>
              </a:buClr>
              <a:buSzPts val="2400"/>
              <a:buFont typeface="Lato Light"/>
              <a:buNone/>
              <a:defRPr i="0" sz="2400" u="none" cap="none" strike="noStrike">
                <a:solidFill>
                  <a:schemeClr val="dk2"/>
                </a:solidFill>
                <a:latin typeface="Lato Light"/>
                <a:ea typeface="Lato Light"/>
                <a:cs typeface="Lato Light"/>
                <a:sym typeface="Lato Light"/>
              </a:defRPr>
            </a:lvl9pPr>
          </a:lstStyle>
          <a:p/>
        </p:txBody>
      </p:sp>
      <p:pic>
        <p:nvPicPr>
          <p:cNvPr id="67" name="Google Shape;67;p90"/>
          <p:cNvPicPr preferRelativeResize="0"/>
          <p:nvPr/>
        </p:nvPicPr>
        <p:blipFill rotWithShape="1">
          <a:blip r:embed="rId2">
            <a:alphaModFix/>
          </a:blip>
          <a:srcRect b="0" l="0" r="0" t="0"/>
          <a:stretch/>
        </p:blipFill>
        <p:spPr>
          <a:xfrm>
            <a:off x="891945" y="850925"/>
            <a:ext cx="1460225" cy="229225"/>
          </a:xfrm>
          <a:prstGeom prst="rect">
            <a:avLst/>
          </a:prstGeom>
          <a:noFill/>
          <a:ln>
            <a:noFill/>
          </a:ln>
        </p:spPr>
      </p:pic>
      <p:sp>
        <p:nvSpPr>
          <p:cNvPr id="68" name="Google Shape;68;p90"/>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 Collage with Captions" showMasterSp="0">
  <p:cSld name="3 Image Collage with Captions">
    <p:spTree>
      <p:nvGrpSpPr>
        <p:cNvPr id="681" name="Shape 681"/>
        <p:cNvGrpSpPr/>
        <p:nvPr/>
      </p:nvGrpSpPr>
      <p:grpSpPr>
        <a:xfrm>
          <a:off x="0" y="0"/>
          <a:ext cx="0" cy="0"/>
          <a:chOff x="0" y="0"/>
          <a:chExt cx="0" cy="0"/>
        </a:xfrm>
      </p:grpSpPr>
      <p:sp>
        <p:nvSpPr>
          <p:cNvPr id="682" name="Google Shape;682;p162"/>
          <p:cNvSpPr/>
          <p:nvPr>
            <p:ph idx="2" type="pic"/>
          </p:nvPr>
        </p:nvSpPr>
        <p:spPr>
          <a:xfrm>
            <a:off x="0" y="0"/>
            <a:ext cx="3048000" cy="5143500"/>
          </a:xfrm>
          <a:prstGeom prst="rect">
            <a:avLst/>
          </a:prstGeom>
          <a:noFill/>
          <a:ln>
            <a:noFill/>
          </a:ln>
        </p:spPr>
        <p:txBody>
          <a:bodyPr anchorCtr="0" anchor="b" bIns="1005825" lIns="237725" spcFirstLastPara="1" rIns="237725" wrap="square" tIns="137150">
            <a:noAutofit/>
          </a:bodyPr>
          <a:lstStyle>
            <a:lvl1pPr lvl="0" marR="0" rtl="0" algn="ctr">
              <a:lnSpc>
                <a:spcPct val="100000"/>
              </a:lnSpc>
              <a:spcBef>
                <a:spcPts val="120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83" name="Google Shape;683;p162"/>
          <p:cNvSpPr/>
          <p:nvPr>
            <p:ph idx="3" type="pic"/>
          </p:nvPr>
        </p:nvSpPr>
        <p:spPr>
          <a:xfrm>
            <a:off x="3048000" y="0"/>
            <a:ext cx="3048000" cy="5143500"/>
          </a:xfrm>
          <a:prstGeom prst="rect">
            <a:avLst/>
          </a:prstGeom>
          <a:noFill/>
          <a:ln>
            <a:noFill/>
          </a:ln>
        </p:spPr>
        <p:txBody>
          <a:bodyPr anchorCtr="0" anchor="b" bIns="1005825" lIns="237725" spcFirstLastPara="1" rIns="237725" wrap="square" tIns="137150">
            <a:noAutofit/>
          </a:bodyPr>
          <a:lstStyle>
            <a:lvl1pPr lvl="0" marR="0" rtl="0" algn="ctr">
              <a:lnSpc>
                <a:spcPct val="100000"/>
              </a:lnSpc>
              <a:spcBef>
                <a:spcPts val="120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84" name="Google Shape;684;p162"/>
          <p:cNvSpPr/>
          <p:nvPr>
            <p:ph idx="4" type="pic"/>
          </p:nvPr>
        </p:nvSpPr>
        <p:spPr>
          <a:xfrm>
            <a:off x="6096000" y="0"/>
            <a:ext cx="3048000" cy="5143500"/>
          </a:xfrm>
          <a:prstGeom prst="rect">
            <a:avLst/>
          </a:prstGeom>
          <a:noFill/>
          <a:ln>
            <a:noFill/>
          </a:ln>
        </p:spPr>
        <p:txBody>
          <a:bodyPr anchorCtr="0" anchor="b" bIns="1005825" lIns="237725" spcFirstLastPara="1" rIns="237725" wrap="square" tIns="137150">
            <a:noAutofit/>
          </a:bodyPr>
          <a:lstStyle>
            <a:lvl1pPr lvl="0" marR="0" rtl="0" algn="ctr">
              <a:lnSpc>
                <a:spcPct val="100000"/>
              </a:lnSpc>
              <a:spcBef>
                <a:spcPts val="120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85" name="Google Shape;685;p162"/>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686" name="Google Shape;686;p162"/>
          <p:cNvSpPr txBox="1"/>
          <p:nvPr>
            <p:ph idx="1" type="body"/>
          </p:nvPr>
        </p:nvSpPr>
        <p:spPr>
          <a:xfrm>
            <a:off x="217646" y="217645"/>
            <a:ext cx="2634900" cy="684000"/>
          </a:xfrm>
          <a:prstGeom prst="rect">
            <a:avLst/>
          </a:prstGeom>
          <a:solidFill>
            <a:srgbClr val="FC3407">
              <a:alpha val="89411"/>
            </a:srgbClr>
          </a:solidFill>
          <a:ln>
            <a:noFill/>
          </a:ln>
        </p:spPr>
        <p:txBody>
          <a:bodyPr anchorCtr="0" anchor="ctr" bIns="0" lIns="182875" spcFirstLastPara="1" rIns="182875" wrap="square" tIns="0">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87" name="Google Shape;687;p162"/>
          <p:cNvSpPr txBox="1"/>
          <p:nvPr>
            <p:ph idx="5" type="body"/>
          </p:nvPr>
        </p:nvSpPr>
        <p:spPr>
          <a:xfrm>
            <a:off x="3260067" y="217645"/>
            <a:ext cx="2634900" cy="684000"/>
          </a:xfrm>
          <a:prstGeom prst="rect">
            <a:avLst/>
          </a:prstGeom>
          <a:solidFill>
            <a:schemeClr val="accent2">
              <a:alpha val="89411"/>
            </a:schemeClr>
          </a:solidFill>
          <a:ln>
            <a:noFill/>
          </a:ln>
        </p:spPr>
        <p:txBody>
          <a:bodyPr anchorCtr="0" anchor="ctr" bIns="0" lIns="182875" spcFirstLastPara="1" rIns="182875" wrap="square" tIns="0">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88" name="Google Shape;688;p162"/>
          <p:cNvSpPr txBox="1"/>
          <p:nvPr>
            <p:ph idx="6" type="body"/>
          </p:nvPr>
        </p:nvSpPr>
        <p:spPr>
          <a:xfrm>
            <a:off x="6302488" y="217645"/>
            <a:ext cx="2634900" cy="684000"/>
          </a:xfrm>
          <a:prstGeom prst="rect">
            <a:avLst/>
          </a:prstGeom>
          <a:solidFill>
            <a:schemeClr val="accent3">
              <a:alpha val="89411"/>
            </a:schemeClr>
          </a:solidFill>
          <a:ln>
            <a:noFill/>
          </a:ln>
        </p:spPr>
        <p:txBody>
          <a:bodyPr anchorCtr="0" anchor="ctr" bIns="0" lIns="182875" spcFirstLastPara="1" rIns="182875" wrap="square" tIns="0">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Agenda">
  <p:cSld name="Long Agenda">
    <p:spTree>
      <p:nvGrpSpPr>
        <p:cNvPr id="689" name="Shape 689"/>
        <p:cNvGrpSpPr/>
        <p:nvPr/>
      </p:nvGrpSpPr>
      <p:grpSpPr>
        <a:xfrm>
          <a:off x="0" y="0"/>
          <a:ext cx="0" cy="0"/>
          <a:chOff x="0" y="0"/>
          <a:chExt cx="0" cy="0"/>
        </a:xfrm>
      </p:grpSpPr>
      <p:sp>
        <p:nvSpPr>
          <p:cNvPr id="690" name="Google Shape;690;p163"/>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91" name="Google Shape;691;p163"/>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692" name="Google Shape;692;p163"/>
          <p:cNvSpPr txBox="1"/>
          <p:nvPr>
            <p:ph idx="1" type="body"/>
          </p:nvPr>
        </p:nvSpPr>
        <p:spPr>
          <a:xfrm>
            <a:off x="1030579" y="1216341"/>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93" name="Google Shape;693;p163"/>
          <p:cNvSpPr/>
          <p:nvPr>
            <p:ph idx="2" type="body"/>
          </p:nvPr>
        </p:nvSpPr>
        <p:spPr>
          <a:xfrm>
            <a:off x="320675" y="1063532"/>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94" name="Google Shape;694;p163"/>
          <p:cNvSpPr txBox="1"/>
          <p:nvPr>
            <p:ph idx="3" type="body"/>
          </p:nvPr>
        </p:nvSpPr>
        <p:spPr>
          <a:xfrm>
            <a:off x="1030579" y="1911264"/>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95" name="Google Shape;695;p163"/>
          <p:cNvSpPr/>
          <p:nvPr>
            <p:ph idx="4" type="body"/>
          </p:nvPr>
        </p:nvSpPr>
        <p:spPr>
          <a:xfrm>
            <a:off x="320675" y="1758455"/>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96" name="Google Shape;696;p163"/>
          <p:cNvSpPr/>
          <p:nvPr>
            <p:ph idx="5" type="body"/>
          </p:nvPr>
        </p:nvSpPr>
        <p:spPr>
          <a:xfrm>
            <a:off x="320675" y="2453378"/>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97" name="Google Shape;697;p163"/>
          <p:cNvSpPr/>
          <p:nvPr>
            <p:ph idx="6" type="body"/>
          </p:nvPr>
        </p:nvSpPr>
        <p:spPr>
          <a:xfrm>
            <a:off x="320675" y="3148301"/>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98" name="Google Shape;698;p163"/>
          <p:cNvSpPr/>
          <p:nvPr>
            <p:ph idx="7" type="body"/>
          </p:nvPr>
        </p:nvSpPr>
        <p:spPr>
          <a:xfrm>
            <a:off x="320675" y="3843223"/>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699" name="Google Shape;699;p163"/>
          <p:cNvSpPr txBox="1"/>
          <p:nvPr>
            <p:ph idx="8" type="body"/>
          </p:nvPr>
        </p:nvSpPr>
        <p:spPr>
          <a:xfrm>
            <a:off x="1030579" y="2606187"/>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00" name="Google Shape;700;p163"/>
          <p:cNvSpPr txBox="1"/>
          <p:nvPr>
            <p:ph idx="9" type="body"/>
          </p:nvPr>
        </p:nvSpPr>
        <p:spPr>
          <a:xfrm>
            <a:off x="1030579" y="3301110"/>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01" name="Google Shape;701;p163"/>
          <p:cNvSpPr txBox="1"/>
          <p:nvPr>
            <p:ph idx="13" type="body"/>
          </p:nvPr>
        </p:nvSpPr>
        <p:spPr>
          <a:xfrm>
            <a:off x="1030579" y="3996032"/>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02" name="Google Shape;702;p163"/>
          <p:cNvSpPr txBox="1"/>
          <p:nvPr>
            <p:ph idx="14" type="body"/>
          </p:nvPr>
        </p:nvSpPr>
        <p:spPr>
          <a:xfrm>
            <a:off x="5594261" y="1216341"/>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03" name="Google Shape;703;p163"/>
          <p:cNvSpPr/>
          <p:nvPr>
            <p:ph idx="15" type="body"/>
          </p:nvPr>
        </p:nvSpPr>
        <p:spPr>
          <a:xfrm>
            <a:off x="4884357" y="1063532"/>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04" name="Google Shape;704;p163"/>
          <p:cNvSpPr txBox="1"/>
          <p:nvPr>
            <p:ph idx="16" type="body"/>
          </p:nvPr>
        </p:nvSpPr>
        <p:spPr>
          <a:xfrm>
            <a:off x="5594261" y="1911264"/>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05" name="Google Shape;705;p163"/>
          <p:cNvSpPr/>
          <p:nvPr>
            <p:ph idx="17" type="body"/>
          </p:nvPr>
        </p:nvSpPr>
        <p:spPr>
          <a:xfrm>
            <a:off x="4884357" y="1758455"/>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06" name="Google Shape;706;p163"/>
          <p:cNvSpPr/>
          <p:nvPr>
            <p:ph idx="18" type="body"/>
          </p:nvPr>
        </p:nvSpPr>
        <p:spPr>
          <a:xfrm>
            <a:off x="4884357" y="2453378"/>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07" name="Google Shape;707;p163"/>
          <p:cNvSpPr/>
          <p:nvPr>
            <p:ph idx="19" type="body"/>
          </p:nvPr>
        </p:nvSpPr>
        <p:spPr>
          <a:xfrm>
            <a:off x="4884357" y="3148301"/>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08" name="Google Shape;708;p163"/>
          <p:cNvSpPr/>
          <p:nvPr>
            <p:ph idx="20" type="body"/>
          </p:nvPr>
        </p:nvSpPr>
        <p:spPr>
          <a:xfrm>
            <a:off x="4884357" y="3843223"/>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09" name="Google Shape;709;p163"/>
          <p:cNvSpPr txBox="1"/>
          <p:nvPr>
            <p:ph idx="21" type="body"/>
          </p:nvPr>
        </p:nvSpPr>
        <p:spPr>
          <a:xfrm>
            <a:off x="5594261" y="2606187"/>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10" name="Google Shape;710;p163"/>
          <p:cNvSpPr txBox="1"/>
          <p:nvPr>
            <p:ph idx="22" type="body"/>
          </p:nvPr>
        </p:nvSpPr>
        <p:spPr>
          <a:xfrm>
            <a:off x="5594261" y="3301110"/>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11" name="Google Shape;711;p163"/>
          <p:cNvSpPr txBox="1"/>
          <p:nvPr>
            <p:ph idx="23" type="body"/>
          </p:nvPr>
        </p:nvSpPr>
        <p:spPr>
          <a:xfrm>
            <a:off x="5594261" y="3996032"/>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Agenda">
  <p:cSld name="Alternate Agenda">
    <p:spTree>
      <p:nvGrpSpPr>
        <p:cNvPr id="712" name="Shape 712"/>
        <p:cNvGrpSpPr/>
        <p:nvPr/>
      </p:nvGrpSpPr>
      <p:grpSpPr>
        <a:xfrm>
          <a:off x="0" y="0"/>
          <a:ext cx="0" cy="0"/>
          <a:chOff x="0" y="0"/>
          <a:chExt cx="0" cy="0"/>
        </a:xfrm>
      </p:grpSpPr>
      <p:sp>
        <p:nvSpPr>
          <p:cNvPr id="713" name="Google Shape;713;p164"/>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14" name="Google Shape;714;p164"/>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715" name="Google Shape;715;p164"/>
          <p:cNvSpPr/>
          <p:nvPr>
            <p:ph idx="1" type="body"/>
          </p:nvPr>
        </p:nvSpPr>
        <p:spPr>
          <a:xfrm>
            <a:off x="320675" y="1492506"/>
            <a:ext cx="1426200" cy="14262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6000"/>
              <a:buFont typeface="Arial"/>
              <a:buNone/>
              <a:defRPr b="0" i="0" sz="6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16" name="Google Shape;716;p164"/>
          <p:cNvSpPr txBox="1"/>
          <p:nvPr>
            <p:ph idx="2" type="body"/>
          </p:nvPr>
        </p:nvSpPr>
        <p:spPr>
          <a:xfrm>
            <a:off x="320675" y="3196603"/>
            <a:ext cx="1439100" cy="952500"/>
          </a:xfrm>
          <a:prstGeom prst="rect">
            <a:avLst/>
          </a:prstGeom>
          <a:noFill/>
          <a:ln>
            <a:noFill/>
          </a:ln>
        </p:spPr>
        <p:txBody>
          <a:bodyPr anchorCtr="0" anchor="t" bIns="0" lIns="0" spcFirstLastPara="1" rIns="0" wrap="square" tIns="0">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17" name="Google Shape;717;p164"/>
          <p:cNvSpPr/>
          <p:nvPr>
            <p:ph idx="3" type="body"/>
          </p:nvPr>
        </p:nvSpPr>
        <p:spPr>
          <a:xfrm>
            <a:off x="2085766" y="1492506"/>
            <a:ext cx="1426200" cy="14262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6000"/>
              <a:buFont typeface="Arial"/>
              <a:buNone/>
              <a:defRPr b="0" i="0" sz="6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18" name="Google Shape;718;p164"/>
          <p:cNvSpPr txBox="1"/>
          <p:nvPr>
            <p:ph idx="4" type="body"/>
          </p:nvPr>
        </p:nvSpPr>
        <p:spPr>
          <a:xfrm>
            <a:off x="2085766" y="3196603"/>
            <a:ext cx="1439100" cy="952500"/>
          </a:xfrm>
          <a:prstGeom prst="rect">
            <a:avLst/>
          </a:prstGeom>
          <a:noFill/>
          <a:ln>
            <a:noFill/>
          </a:ln>
        </p:spPr>
        <p:txBody>
          <a:bodyPr anchorCtr="0" anchor="t" bIns="0" lIns="0" spcFirstLastPara="1" rIns="0" wrap="square" tIns="0">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19" name="Google Shape;719;p164"/>
          <p:cNvSpPr/>
          <p:nvPr>
            <p:ph idx="5" type="body"/>
          </p:nvPr>
        </p:nvSpPr>
        <p:spPr>
          <a:xfrm>
            <a:off x="3850856" y="1492506"/>
            <a:ext cx="1426200" cy="14262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6000"/>
              <a:buFont typeface="Arial"/>
              <a:buNone/>
              <a:defRPr b="0" i="0" sz="6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20" name="Google Shape;720;p164"/>
          <p:cNvSpPr txBox="1"/>
          <p:nvPr>
            <p:ph idx="6" type="body"/>
          </p:nvPr>
        </p:nvSpPr>
        <p:spPr>
          <a:xfrm>
            <a:off x="3850856" y="3196603"/>
            <a:ext cx="1439100" cy="952500"/>
          </a:xfrm>
          <a:prstGeom prst="rect">
            <a:avLst/>
          </a:prstGeom>
          <a:noFill/>
          <a:ln>
            <a:noFill/>
          </a:ln>
        </p:spPr>
        <p:txBody>
          <a:bodyPr anchorCtr="0" anchor="t" bIns="0" lIns="0" spcFirstLastPara="1" rIns="0" wrap="square" tIns="0">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21" name="Google Shape;721;p164"/>
          <p:cNvSpPr/>
          <p:nvPr>
            <p:ph idx="7" type="body"/>
          </p:nvPr>
        </p:nvSpPr>
        <p:spPr>
          <a:xfrm>
            <a:off x="5615947" y="1492506"/>
            <a:ext cx="1426200" cy="14262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6000"/>
              <a:buFont typeface="Arial"/>
              <a:buNone/>
              <a:defRPr b="0" i="0" sz="6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22" name="Google Shape;722;p164"/>
          <p:cNvSpPr txBox="1"/>
          <p:nvPr>
            <p:ph idx="8" type="body"/>
          </p:nvPr>
        </p:nvSpPr>
        <p:spPr>
          <a:xfrm>
            <a:off x="5615947" y="3196603"/>
            <a:ext cx="1439100" cy="952500"/>
          </a:xfrm>
          <a:prstGeom prst="rect">
            <a:avLst/>
          </a:prstGeom>
          <a:noFill/>
          <a:ln>
            <a:noFill/>
          </a:ln>
        </p:spPr>
        <p:txBody>
          <a:bodyPr anchorCtr="0" anchor="t" bIns="0" lIns="0" spcFirstLastPara="1" rIns="0" wrap="square" tIns="0">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23" name="Google Shape;723;p164"/>
          <p:cNvSpPr/>
          <p:nvPr>
            <p:ph idx="9" type="body"/>
          </p:nvPr>
        </p:nvSpPr>
        <p:spPr>
          <a:xfrm>
            <a:off x="7381037" y="1492506"/>
            <a:ext cx="1426200" cy="14262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6000"/>
              <a:buFont typeface="Arial"/>
              <a:buNone/>
              <a:defRPr b="0" i="0" sz="6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24" name="Google Shape;724;p164"/>
          <p:cNvSpPr txBox="1"/>
          <p:nvPr>
            <p:ph idx="13" type="body"/>
          </p:nvPr>
        </p:nvSpPr>
        <p:spPr>
          <a:xfrm>
            <a:off x="7381037" y="3196603"/>
            <a:ext cx="1439100" cy="952500"/>
          </a:xfrm>
          <a:prstGeom prst="rect">
            <a:avLst/>
          </a:prstGeom>
          <a:noFill/>
          <a:ln>
            <a:noFill/>
          </a:ln>
        </p:spPr>
        <p:txBody>
          <a:bodyPr anchorCtr="0" anchor="t" bIns="0" lIns="0" spcFirstLastPara="1" rIns="0" wrap="square" tIns="0">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of 9">
  <p:cSld name="Team of 9">
    <p:spTree>
      <p:nvGrpSpPr>
        <p:cNvPr id="725" name="Shape 725"/>
        <p:cNvGrpSpPr/>
        <p:nvPr/>
      </p:nvGrpSpPr>
      <p:grpSpPr>
        <a:xfrm>
          <a:off x="0" y="0"/>
          <a:ext cx="0" cy="0"/>
          <a:chOff x="0" y="0"/>
          <a:chExt cx="0" cy="0"/>
        </a:xfrm>
      </p:grpSpPr>
      <p:sp>
        <p:nvSpPr>
          <p:cNvPr id="726" name="Google Shape;726;p165"/>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27" name="Google Shape;727;p165"/>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728" name="Google Shape;728;p165"/>
          <p:cNvSpPr/>
          <p:nvPr>
            <p:ph idx="2" type="pic"/>
          </p:nvPr>
        </p:nvSpPr>
        <p:spPr>
          <a:xfrm>
            <a:off x="6168300" y="1131139"/>
            <a:ext cx="957900" cy="9579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29" name="Google Shape;729;p165"/>
          <p:cNvSpPr/>
          <p:nvPr>
            <p:ph idx="3" type="pic"/>
          </p:nvPr>
        </p:nvSpPr>
        <p:spPr>
          <a:xfrm>
            <a:off x="6168300" y="2227720"/>
            <a:ext cx="957900" cy="9579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30" name="Google Shape;730;p165"/>
          <p:cNvSpPr/>
          <p:nvPr>
            <p:ph idx="4" type="pic"/>
          </p:nvPr>
        </p:nvSpPr>
        <p:spPr>
          <a:xfrm>
            <a:off x="6168300" y="3320302"/>
            <a:ext cx="957900" cy="9579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31" name="Google Shape;731;p165"/>
          <p:cNvSpPr/>
          <p:nvPr>
            <p:ph idx="5" type="pic"/>
          </p:nvPr>
        </p:nvSpPr>
        <p:spPr>
          <a:xfrm>
            <a:off x="320675" y="1131139"/>
            <a:ext cx="957900" cy="9579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32" name="Google Shape;732;p165"/>
          <p:cNvSpPr/>
          <p:nvPr>
            <p:ph idx="6" type="pic"/>
          </p:nvPr>
        </p:nvSpPr>
        <p:spPr>
          <a:xfrm>
            <a:off x="320675" y="2225721"/>
            <a:ext cx="957900" cy="9579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33" name="Google Shape;733;p165"/>
          <p:cNvSpPr/>
          <p:nvPr>
            <p:ph idx="7" type="pic"/>
          </p:nvPr>
        </p:nvSpPr>
        <p:spPr>
          <a:xfrm>
            <a:off x="320675" y="3320302"/>
            <a:ext cx="957900" cy="9579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34" name="Google Shape;734;p165"/>
          <p:cNvSpPr/>
          <p:nvPr>
            <p:ph idx="8" type="pic"/>
          </p:nvPr>
        </p:nvSpPr>
        <p:spPr>
          <a:xfrm>
            <a:off x="3244487" y="1131139"/>
            <a:ext cx="957900" cy="9579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35" name="Google Shape;735;p165"/>
          <p:cNvSpPr/>
          <p:nvPr>
            <p:ph idx="9" type="pic"/>
          </p:nvPr>
        </p:nvSpPr>
        <p:spPr>
          <a:xfrm>
            <a:off x="3296247" y="2227720"/>
            <a:ext cx="957900" cy="9579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36" name="Google Shape;736;p165"/>
          <p:cNvSpPr/>
          <p:nvPr>
            <p:ph idx="13" type="pic"/>
          </p:nvPr>
        </p:nvSpPr>
        <p:spPr>
          <a:xfrm>
            <a:off x="3296247" y="3320302"/>
            <a:ext cx="957900" cy="957900"/>
          </a:xfrm>
          <a:prstGeom prst="ellipse">
            <a:avLst/>
          </a:prstGeom>
          <a:noFill/>
          <a:ln>
            <a:noFill/>
          </a:ln>
        </p:spPr>
        <p:txBody>
          <a:bodyPr anchorCtr="0" anchor="t" bIns="0" lIns="0" spcFirstLastPara="1" rIns="0" wrap="square" tIns="0">
            <a:noAutofit/>
          </a:bodyPr>
          <a:lstStyle>
            <a:lvl1pPr lvl="0" marR="0" rtl="0" algn="l">
              <a:lnSpc>
                <a:spcPct val="100000"/>
              </a:lnSpc>
              <a:spcBef>
                <a:spcPts val="1200"/>
              </a:spcBef>
              <a:spcAft>
                <a:spcPts val="0"/>
              </a:spcAft>
              <a:buClr>
                <a:schemeClr val="lt1"/>
              </a:buClr>
              <a:buSzPts val="2000"/>
              <a:buFont typeface="Century Gothic"/>
              <a:buChar char=" "/>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37" name="Google Shape;737;p165"/>
          <p:cNvSpPr txBox="1"/>
          <p:nvPr>
            <p:ph idx="1" type="body"/>
          </p:nvPr>
        </p:nvSpPr>
        <p:spPr>
          <a:xfrm>
            <a:off x="1373098" y="1405341"/>
            <a:ext cx="1565700" cy="1938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38" name="Google Shape;738;p165"/>
          <p:cNvSpPr txBox="1"/>
          <p:nvPr>
            <p:ph idx="14" type="body"/>
          </p:nvPr>
        </p:nvSpPr>
        <p:spPr>
          <a:xfrm>
            <a:off x="1373097" y="1676503"/>
            <a:ext cx="1565700" cy="152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39" name="Google Shape;739;p165"/>
          <p:cNvSpPr txBox="1"/>
          <p:nvPr>
            <p:ph idx="15" type="body"/>
          </p:nvPr>
        </p:nvSpPr>
        <p:spPr>
          <a:xfrm>
            <a:off x="7248765" y="1405341"/>
            <a:ext cx="1565700" cy="1938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40" name="Google Shape;740;p165"/>
          <p:cNvSpPr txBox="1"/>
          <p:nvPr>
            <p:ph idx="16" type="body"/>
          </p:nvPr>
        </p:nvSpPr>
        <p:spPr>
          <a:xfrm>
            <a:off x="7248764" y="1676503"/>
            <a:ext cx="1565700" cy="152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41" name="Google Shape;741;p165"/>
          <p:cNvSpPr txBox="1"/>
          <p:nvPr>
            <p:ph idx="17" type="body"/>
          </p:nvPr>
        </p:nvSpPr>
        <p:spPr>
          <a:xfrm>
            <a:off x="4310932" y="1405341"/>
            <a:ext cx="1565700" cy="1938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42" name="Google Shape;742;p165"/>
          <p:cNvSpPr txBox="1"/>
          <p:nvPr>
            <p:ph idx="18" type="body"/>
          </p:nvPr>
        </p:nvSpPr>
        <p:spPr>
          <a:xfrm>
            <a:off x="4310931" y="1676503"/>
            <a:ext cx="1565700" cy="152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43" name="Google Shape;743;p165"/>
          <p:cNvSpPr txBox="1"/>
          <p:nvPr>
            <p:ph idx="19" type="body"/>
          </p:nvPr>
        </p:nvSpPr>
        <p:spPr>
          <a:xfrm>
            <a:off x="1378849" y="2512397"/>
            <a:ext cx="1565700" cy="1938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44" name="Google Shape;744;p165"/>
          <p:cNvSpPr txBox="1"/>
          <p:nvPr>
            <p:ph idx="20" type="body"/>
          </p:nvPr>
        </p:nvSpPr>
        <p:spPr>
          <a:xfrm>
            <a:off x="1378848" y="2783559"/>
            <a:ext cx="1565700" cy="152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45" name="Google Shape;745;p165"/>
          <p:cNvSpPr txBox="1"/>
          <p:nvPr>
            <p:ph idx="21" type="body"/>
          </p:nvPr>
        </p:nvSpPr>
        <p:spPr>
          <a:xfrm>
            <a:off x="7254516" y="2512397"/>
            <a:ext cx="1565700" cy="1938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46" name="Google Shape;746;p165"/>
          <p:cNvSpPr txBox="1"/>
          <p:nvPr>
            <p:ph idx="22" type="body"/>
          </p:nvPr>
        </p:nvSpPr>
        <p:spPr>
          <a:xfrm>
            <a:off x="7254515" y="2783559"/>
            <a:ext cx="1565700" cy="152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47" name="Google Shape;747;p165"/>
          <p:cNvSpPr txBox="1"/>
          <p:nvPr>
            <p:ph idx="23" type="body"/>
          </p:nvPr>
        </p:nvSpPr>
        <p:spPr>
          <a:xfrm>
            <a:off x="4316683" y="2512397"/>
            <a:ext cx="1565700" cy="1938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48" name="Google Shape;748;p165"/>
          <p:cNvSpPr txBox="1"/>
          <p:nvPr>
            <p:ph idx="24" type="body"/>
          </p:nvPr>
        </p:nvSpPr>
        <p:spPr>
          <a:xfrm>
            <a:off x="4316682" y="2783559"/>
            <a:ext cx="1565700" cy="152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49" name="Google Shape;749;p165"/>
          <p:cNvSpPr txBox="1"/>
          <p:nvPr>
            <p:ph idx="25" type="body"/>
          </p:nvPr>
        </p:nvSpPr>
        <p:spPr>
          <a:xfrm>
            <a:off x="1378849" y="3619453"/>
            <a:ext cx="1565700" cy="1938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50" name="Google Shape;750;p165"/>
          <p:cNvSpPr txBox="1"/>
          <p:nvPr>
            <p:ph idx="26" type="body"/>
          </p:nvPr>
        </p:nvSpPr>
        <p:spPr>
          <a:xfrm>
            <a:off x="1378848" y="3890615"/>
            <a:ext cx="1565700" cy="152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51" name="Google Shape;751;p165"/>
          <p:cNvSpPr txBox="1"/>
          <p:nvPr>
            <p:ph idx="27" type="body"/>
          </p:nvPr>
        </p:nvSpPr>
        <p:spPr>
          <a:xfrm>
            <a:off x="7254516" y="3619453"/>
            <a:ext cx="1565700" cy="1938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52" name="Google Shape;752;p165"/>
          <p:cNvSpPr txBox="1"/>
          <p:nvPr>
            <p:ph idx="28" type="body"/>
          </p:nvPr>
        </p:nvSpPr>
        <p:spPr>
          <a:xfrm>
            <a:off x="7254515" y="3890615"/>
            <a:ext cx="1565700" cy="152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53" name="Google Shape;753;p165"/>
          <p:cNvSpPr txBox="1"/>
          <p:nvPr>
            <p:ph idx="29" type="body"/>
          </p:nvPr>
        </p:nvSpPr>
        <p:spPr>
          <a:xfrm>
            <a:off x="4316683" y="3619453"/>
            <a:ext cx="1565700" cy="1938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54" name="Google Shape;754;p165"/>
          <p:cNvSpPr txBox="1"/>
          <p:nvPr>
            <p:ph idx="30" type="body"/>
          </p:nvPr>
        </p:nvSpPr>
        <p:spPr>
          <a:xfrm>
            <a:off x="4316682" y="3890615"/>
            <a:ext cx="1565700" cy="152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dk1"/>
              </a:buClr>
              <a:buSzPts val="1100"/>
              <a:buFont typeface="Arial"/>
              <a:buNone/>
              <a:defRPr b="0" i="0" sz="11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Quotes">
  <p:cSld name="Multiple Quotes">
    <p:spTree>
      <p:nvGrpSpPr>
        <p:cNvPr id="755" name="Shape 755"/>
        <p:cNvGrpSpPr/>
        <p:nvPr/>
      </p:nvGrpSpPr>
      <p:grpSpPr>
        <a:xfrm>
          <a:off x="0" y="0"/>
          <a:ext cx="0" cy="0"/>
          <a:chOff x="0" y="0"/>
          <a:chExt cx="0" cy="0"/>
        </a:xfrm>
      </p:grpSpPr>
      <p:sp>
        <p:nvSpPr>
          <p:cNvPr id="756" name="Google Shape;756;p166"/>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grpSp>
        <p:nvGrpSpPr>
          <p:cNvPr id="757" name="Google Shape;757;p166"/>
          <p:cNvGrpSpPr/>
          <p:nvPr/>
        </p:nvGrpSpPr>
        <p:grpSpPr>
          <a:xfrm>
            <a:off x="320668" y="1141889"/>
            <a:ext cx="618769" cy="618769"/>
            <a:chOff x="320675" y="233363"/>
            <a:chExt cx="738300" cy="738300"/>
          </a:xfrm>
        </p:grpSpPr>
        <p:sp>
          <p:nvSpPr>
            <p:cNvPr id="758" name="Google Shape;758;p166"/>
            <p:cNvSpPr/>
            <p:nvPr/>
          </p:nvSpPr>
          <p:spPr>
            <a:xfrm>
              <a:off x="320675" y="233363"/>
              <a:ext cx="738300" cy="7383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Lato"/>
                <a:ea typeface="Lato"/>
                <a:cs typeface="Lato"/>
                <a:sym typeface="Lato"/>
              </a:endParaRPr>
            </a:p>
          </p:txBody>
        </p:sp>
        <p:sp>
          <p:nvSpPr>
            <p:cNvPr id="759" name="Google Shape;759;p166"/>
            <p:cNvSpPr/>
            <p:nvPr/>
          </p:nvSpPr>
          <p:spPr>
            <a:xfrm>
              <a:off x="501721" y="449659"/>
              <a:ext cx="376094" cy="305594"/>
            </a:xfrm>
            <a:custGeom>
              <a:rect b="b" l="l" r="r" t="t"/>
              <a:pathLst>
                <a:path extrusionOk="0" h="3238" w="3985">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E4646"/>
                </a:solidFill>
                <a:latin typeface="Lato"/>
                <a:ea typeface="Lato"/>
                <a:cs typeface="Lato"/>
                <a:sym typeface="Lato"/>
              </a:endParaRPr>
            </a:p>
          </p:txBody>
        </p:sp>
      </p:grpSp>
      <p:sp>
        <p:nvSpPr>
          <p:cNvPr id="760" name="Google Shape;760;p166"/>
          <p:cNvSpPr txBox="1"/>
          <p:nvPr>
            <p:ph idx="1" type="body"/>
          </p:nvPr>
        </p:nvSpPr>
        <p:spPr>
          <a:xfrm>
            <a:off x="1035625" y="1141895"/>
            <a:ext cx="3287100" cy="12063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61" name="Google Shape;761;p166"/>
          <p:cNvSpPr txBox="1"/>
          <p:nvPr>
            <p:ph idx="2" type="body"/>
          </p:nvPr>
        </p:nvSpPr>
        <p:spPr>
          <a:xfrm>
            <a:off x="1035625" y="2436721"/>
            <a:ext cx="3287100" cy="1938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grpSp>
        <p:nvGrpSpPr>
          <p:cNvPr id="762" name="Google Shape;762;p166"/>
          <p:cNvGrpSpPr/>
          <p:nvPr/>
        </p:nvGrpSpPr>
        <p:grpSpPr>
          <a:xfrm>
            <a:off x="315461" y="3034329"/>
            <a:ext cx="618769" cy="618769"/>
            <a:chOff x="320675" y="233363"/>
            <a:chExt cx="738300" cy="738300"/>
          </a:xfrm>
        </p:grpSpPr>
        <p:sp>
          <p:nvSpPr>
            <p:cNvPr id="763" name="Google Shape;763;p166"/>
            <p:cNvSpPr/>
            <p:nvPr/>
          </p:nvSpPr>
          <p:spPr>
            <a:xfrm>
              <a:off x="320675" y="233363"/>
              <a:ext cx="738300" cy="7383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Lato"/>
                <a:ea typeface="Lato"/>
                <a:cs typeface="Lato"/>
                <a:sym typeface="Lato"/>
              </a:endParaRPr>
            </a:p>
          </p:txBody>
        </p:sp>
        <p:sp>
          <p:nvSpPr>
            <p:cNvPr id="764" name="Google Shape;764;p166"/>
            <p:cNvSpPr/>
            <p:nvPr/>
          </p:nvSpPr>
          <p:spPr>
            <a:xfrm>
              <a:off x="501721" y="449659"/>
              <a:ext cx="376094" cy="305594"/>
            </a:xfrm>
            <a:custGeom>
              <a:rect b="b" l="l" r="r" t="t"/>
              <a:pathLst>
                <a:path extrusionOk="0" h="3238" w="3985">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E4646"/>
                </a:solidFill>
                <a:latin typeface="Lato"/>
                <a:ea typeface="Lato"/>
                <a:cs typeface="Lato"/>
                <a:sym typeface="Lato"/>
              </a:endParaRPr>
            </a:p>
          </p:txBody>
        </p:sp>
      </p:grpSp>
      <p:sp>
        <p:nvSpPr>
          <p:cNvPr id="765" name="Google Shape;765;p166"/>
          <p:cNvSpPr txBox="1"/>
          <p:nvPr>
            <p:ph idx="3" type="body"/>
          </p:nvPr>
        </p:nvSpPr>
        <p:spPr>
          <a:xfrm>
            <a:off x="1030418" y="3034335"/>
            <a:ext cx="3287100" cy="12063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66" name="Google Shape;766;p166"/>
          <p:cNvSpPr txBox="1"/>
          <p:nvPr>
            <p:ph idx="4" type="body"/>
          </p:nvPr>
        </p:nvSpPr>
        <p:spPr>
          <a:xfrm>
            <a:off x="1030418" y="4329161"/>
            <a:ext cx="3287100" cy="1938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grpSp>
        <p:nvGrpSpPr>
          <p:cNvPr id="767" name="Google Shape;767;p166"/>
          <p:cNvGrpSpPr/>
          <p:nvPr/>
        </p:nvGrpSpPr>
        <p:grpSpPr>
          <a:xfrm>
            <a:off x="4818200" y="1141889"/>
            <a:ext cx="618769" cy="618769"/>
            <a:chOff x="320675" y="233363"/>
            <a:chExt cx="738300" cy="738300"/>
          </a:xfrm>
        </p:grpSpPr>
        <p:sp>
          <p:nvSpPr>
            <p:cNvPr id="768" name="Google Shape;768;p166"/>
            <p:cNvSpPr/>
            <p:nvPr/>
          </p:nvSpPr>
          <p:spPr>
            <a:xfrm>
              <a:off x="320675" y="233363"/>
              <a:ext cx="738300" cy="7383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Lato"/>
                <a:ea typeface="Lato"/>
                <a:cs typeface="Lato"/>
                <a:sym typeface="Lato"/>
              </a:endParaRPr>
            </a:p>
          </p:txBody>
        </p:sp>
        <p:sp>
          <p:nvSpPr>
            <p:cNvPr id="769" name="Google Shape;769;p166"/>
            <p:cNvSpPr/>
            <p:nvPr/>
          </p:nvSpPr>
          <p:spPr>
            <a:xfrm>
              <a:off x="501721" y="449659"/>
              <a:ext cx="376094" cy="305594"/>
            </a:xfrm>
            <a:custGeom>
              <a:rect b="b" l="l" r="r" t="t"/>
              <a:pathLst>
                <a:path extrusionOk="0" h="3238" w="3985">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E4646"/>
                </a:solidFill>
                <a:latin typeface="Lato"/>
                <a:ea typeface="Lato"/>
                <a:cs typeface="Lato"/>
                <a:sym typeface="Lato"/>
              </a:endParaRPr>
            </a:p>
          </p:txBody>
        </p:sp>
      </p:grpSp>
      <p:sp>
        <p:nvSpPr>
          <p:cNvPr id="770" name="Google Shape;770;p166"/>
          <p:cNvSpPr txBox="1"/>
          <p:nvPr>
            <p:ph idx="5" type="body"/>
          </p:nvPr>
        </p:nvSpPr>
        <p:spPr>
          <a:xfrm>
            <a:off x="5533157" y="1141895"/>
            <a:ext cx="3287100" cy="12063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71" name="Google Shape;771;p166"/>
          <p:cNvSpPr txBox="1"/>
          <p:nvPr>
            <p:ph idx="6" type="body"/>
          </p:nvPr>
        </p:nvSpPr>
        <p:spPr>
          <a:xfrm>
            <a:off x="5533157" y="2436721"/>
            <a:ext cx="3287100" cy="1938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grpSp>
        <p:nvGrpSpPr>
          <p:cNvPr id="772" name="Google Shape;772;p166"/>
          <p:cNvGrpSpPr/>
          <p:nvPr/>
        </p:nvGrpSpPr>
        <p:grpSpPr>
          <a:xfrm>
            <a:off x="4812993" y="3034329"/>
            <a:ext cx="618769" cy="618769"/>
            <a:chOff x="320675" y="233363"/>
            <a:chExt cx="738300" cy="738300"/>
          </a:xfrm>
        </p:grpSpPr>
        <p:sp>
          <p:nvSpPr>
            <p:cNvPr id="773" name="Google Shape;773;p166"/>
            <p:cNvSpPr/>
            <p:nvPr/>
          </p:nvSpPr>
          <p:spPr>
            <a:xfrm>
              <a:off x="320675" y="233363"/>
              <a:ext cx="738300" cy="7383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Lato"/>
                <a:ea typeface="Lato"/>
                <a:cs typeface="Lato"/>
                <a:sym typeface="Lato"/>
              </a:endParaRPr>
            </a:p>
          </p:txBody>
        </p:sp>
        <p:sp>
          <p:nvSpPr>
            <p:cNvPr id="774" name="Google Shape;774;p166"/>
            <p:cNvSpPr/>
            <p:nvPr/>
          </p:nvSpPr>
          <p:spPr>
            <a:xfrm>
              <a:off x="501721" y="449659"/>
              <a:ext cx="376094" cy="305594"/>
            </a:xfrm>
            <a:custGeom>
              <a:rect b="b" l="l" r="r" t="t"/>
              <a:pathLst>
                <a:path extrusionOk="0" h="3238" w="3985">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E4646"/>
                </a:solidFill>
                <a:latin typeface="Lato"/>
                <a:ea typeface="Lato"/>
                <a:cs typeface="Lato"/>
                <a:sym typeface="Lato"/>
              </a:endParaRPr>
            </a:p>
          </p:txBody>
        </p:sp>
      </p:grpSp>
      <p:sp>
        <p:nvSpPr>
          <p:cNvPr id="775" name="Google Shape;775;p166"/>
          <p:cNvSpPr txBox="1"/>
          <p:nvPr>
            <p:ph idx="7" type="body"/>
          </p:nvPr>
        </p:nvSpPr>
        <p:spPr>
          <a:xfrm>
            <a:off x="5527950" y="3034335"/>
            <a:ext cx="3287100" cy="12063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76" name="Google Shape;776;p166"/>
          <p:cNvSpPr txBox="1"/>
          <p:nvPr>
            <p:ph idx="8" type="body"/>
          </p:nvPr>
        </p:nvSpPr>
        <p:spPr>
          <a:xfrm>
            <a:off x="5527950" y="4329161"/>
            <a:ext cx="3287100" cy="1938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777" name="Google Shape;777;p166"/>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778" name="Shape 778"/>
        <p:cNvGrpSpPr/>
        <p:nvPr/>
      </p:nvGrpSpPr>
      <p:grpSpPr>
        <a:xfrm>
          <a:off x="0" y="0"/>
          <a:ext cx="0" cy="0"/>
          <a:chOff x="0" y="0"/>
          <a:chExt cx="0" cy="0"/>
        </a:xfrm>
      </p:grpSpPr>
      <p:pic>
        <p:nvPicPr>
          <p:cNvPr descr="EVERFI_logo_master.eps" id="779" name="Google Shape;779;p167"/>
          <p:cNvPicPr preferRelativeResize="0"/>
          <p:nvPr/>
        </p:nvPicPr>
        <p:blipFill rotWithShape="1">
          <a:blip r:embed="rId2">
            <a:alphaModFix/>
          </a:blip>
          <a:srcRect b="0" l="0" r="0" t="0"/>
          <a:stretch/>
        </p:blipFill>
        <p:spPr>
          <a:xfrm>
            <a:off x="1615562" y="1960750"/>
            <a:ext cx="5912874" cy="928184"/>
          </a:xfrm>
          <a:prstGeom prst="rect">
            <a:avLst/>
          </a:prstGeom>
          <a:noFill/>
          <a:ln>
            <a:noFill/>
          </a:ln>
        </p:spPr>
      </p:pic>
      <p:sp>
        <p:nvSpPr>
          <p:cNvPr id="780" name="Google Shape;780;p167"/>
          <p:cNvSpPr txBox="1"/>
          <p:nvPr/>
        </p:nvSpPr>
        <p:spPr>
          <a:xfrm>
            <a:off x="1256173" y="3136687"/>
            <a:ext cx="66318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4C00"/>
                </a:solidFill>
                <a:latin typeface="Lato"/>
                <a:ea typeface="Lato"/>
                <a:cs typeface="Lato"/>
                <a:sym typeface="Lato"/>
              </a:rPr>
              <a:t>EDUCATION FOR THE REAL WORLD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Yellow Title" showMasterSp="0">
  <p:cSld name="K-12 - Yellow Title">
    <p:spTree>
      <p:nvGrpSpPr>
        <p:cNvPr id="781" name="Shape 781"/>
        <p:cNvGrpSpPr/>
        <p:nvPr/>
      </p:nvGrpSpPr>
      <p:grpSpPr>
        <a:xfrm>
          <a:off x="0" y="0"/>
          <a:ext cx="0" cy="0"/>
          <a:chOff x="0" y="0"/>
          <a:chExt cx="0" cy="0"/>
        </a:xfrm>
      </p:grpSpPr>
      <p:pic>
        <p:nvPicPr>
          <p:cNvPr id="782" name="Google Shape;782;p168"/>
          <p:cNvPicPr preferRelativeResize="0"/>
          <p:nvPr/>
        </p:nvPicPr>
        <p:blipFill rotWithShape="1">
          <a:blip r:embed="rId2">
            <a:alphaModFix/>
          </a:blip>
          <a:srcRect b="0" l="0" r="0" t="0"/>
          <a:stretch/>
        </p:blipFill>
        <p:spPr>
          <a:xfrm>
            <a:off x="1846" y="2077"/>
            <a:ext cx="9140307" cy="5139345"/>
          </a:xfrm>
          <a:prstGeom prst="rect">
            <a:avLst/>
          </a:prstGeom>
          <a:noFill/>
          <a:ln>
            <a:noFill/>
          </a:ln>
        </p:spPr>
      </p:pic>
      <p:sp>
        <p:nvSpPr>
          <p:cNvPr id="783" name="Google Shape;783;p168"/>
          <p:cNvSpPr/>
          <p:nvPr/>
        </p:nvSpPr>
        <p:spPr>
          <a:xfrm>
            <a:off x="-1847" y="1"/>
            <a:ext cx="9144000" cy="5143500"/>
          </a:xfrm>
          <a:prstGeom prst="rect">
            <a:avLst/>
          </a:prstGeom>
          <a:solidFill>
            <a:schemeClr val="accent1">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784" name="Google Shape;784;p168"/>
          <p:cNvSpPr txBox="1"/>
          <p:nvPr>
            <p:ph type="ctrTitle"/>
          </p:nvPr>
        </p:nvSpPr>
        <p:spPr>
          <a:xfrm>
            <a:off x="624624" y="553792"/>
            <a:ext cx="5445600" cy="1931700"/>
          </a:xfrm>
          <a:prstGeom prst="rect">
            <a:avLst/>
          </a:prstGeom>
          <a:noFill/>
          <a:ln>
            <a:noFill/>
          </a:ln>
        </p:spPr>
        <p:txBody>
          <a:bodyPr anchorCtr="0" anchor="b" bIns="0" lIns="0" spcFirstLastPara="1" rIns="0" wrap="square" tIns="0">
            <a:noAutofit/>
          </a:bodyPr>
          <a:lstStyle>
            <a:lvl1pPr lvl="0" marR="0" algn="l">
              <a:lnSpc>
                <a:spcPct val="8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85" name="Google Shape;785;p168"/>
          <p:cNvSpPr txBox="1"/>
          <p:nvPr>
            <p:ph idx="1" type="subTitle"/>
          </p:nvPr>
        </p:nvSpPr>
        <p:spPr>
          <a:xfrm>
            <a:off x="624624" y="2717442"/>
            <a:ext cx="5447700" cy="18804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lt1"/>
              </a:buClr>
              <a:buSzPts val="1600"/>
              <a:buFont typeface="Arial"/>
              <a:buChar char="•"/>
              <a:defRPr b="0" i="0" sz="1600" u="none" cap="none" strike="noStrike">
                <a:solidFill>
                  <a:schemeClr val="lt1"/>
                </a:solidFill>
                <a:latin typeface="Lato"/>
                <a:ea typeface="Lato"/>
                <a:cs typeface="Lato"/>
                <a:sym typeface="Lato"/>
              </a:defRPr>
            </a:lvl1pPr>
            <a:lvl2pPr lvl="1"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cxnSp>
        <p:nvCxnSpPr>
          <p:cNvPr id="786" name="Google Shape;786;p168"/>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Gray Title" showMasterSp="0">
  <p:cSld name="K-12 - Gray Title">
    <p:spTree>
      <p:nvGrpSpPr>
        <p:cNvPr id="787" name="Shape 787"/>
        <p:cNvGrpSpPr/>
        <p:nvPr/>
      </p:nvGrpSpPr>
      <p:grpSpPr>
        <a:xfrm>
          <a:off x="0" y="0"/>
          <a:ext cx="0" cy="0"/>
          <a:chOff x="0" y="0"/>
          <a:chExt cx="0" cy="0"/>
        </a:xfrm>
      </p:grpSpPr>
      <p:pic>
        <p:nvPicPr>
          <p:cNvPr id="788" name="Google Shape;788;p169"/>
          <p:cNvPicPr preferRelativeResize="0"/>
          <p:nvPr/>
        </p:nvPicPr>
        <p:blipFill rotWithShape="1">
          <a:blip r:embed="rId2">
            <a:alphaModFix/>
          </a:blip>
          <a:srcRect b="0" l="0" r="0" t="0"/>
          <a:stretch/>
        </p:blipFill>
        <p:spPr>
          <a:xfrm>
            <a:off x="1846" y="2077"/>
            <a:ext cx="9140307" cy="5139345"/>
          </a:xfrm>
          <a:prstGeom prst="rect">
            <a:avLst/>
          </a:prstGeom>
          <a:noFill/>
          <a:ln>
            <a:noFill/>
          </a:ln>
        </p:spPr>
      </p:pic>
      <p:sp>
        <p:nvSpPr>
          <p:cNvPr id="789" name="Google Shape;789;p169"/>
          <p:cNvSpPr/>
          <p:nvPr/>
        </p:nvSpPr>
        <p:spPr>
          <a:xfrm>
            <a:off x="-1847" y="1"/>
            <a:ext cx="9144000" cy="5143500"/>
          </a:xfrm>
          <a:prstGeom prst="rect">
            <a:avLst/>
          </a:prstGeom>
          <a:solidFill>
            <a:schemeClr val="lt2">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790" name="Google Shape;790;p169"/>
          <p:cNvSpPr txBox="1"/>
          <p:nvPr>
            <p:ph type="ctrTitle"/>
          </p:nvPr>
        </p:nvSpPr>
        <p:spPr>
          <a:xfrm>
            <a:off x="624624" y="553792"/>
            <a:ext cx="5445600" cy="1931700"/>
          </a:xfrm>
          <a:prstGeom prst="rect">
            <a:avLst/>
          </a:prstGeom>
          <a:noFill/>
          <a:ln>
            <a:noFill/>
          </a:ln>
        </p:spPr>
        <p:txBody>
          <a:bodyPr anchorCtr="0" anchor="b" bIns="0" lIns="0" spcFirstLastPara="1" rIns="0" wrap="square" tIns="0">
            <a:noAutofit/>
          </a:bodyPr>
          <a:lstStyle>
            <a:lvl1pPr lvl="0" marR="0" algn="l">
              <a:lnSpc>
                <a:spcPct val="8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91" name="Google Shape;791;p169"/>
          <p:cNvSpPr txBox="1"/>
          <p:nvPr>
            <p:ph idx="1" type="subTitle"/>
          </p:nvPr>
        </p:nvSpPr>
        <p:spPr>
          <a:xfrm>
            <a:off x="624624" y="2717442"/>
            <a:ext cx="5447700" cy="18804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lt1"/>
              </a:buClr>
              <a:buSzPts val="1600"/>
              <a:buFont typeface="Arial"/>
              <a:buChar char="•"/>
              <a:defRPr b="0" i="0" sz="1600" u="none" cap="none" strike="noStrike">
                <a:solidFill>
                  <a:schemeClr val="lt1"/>
                </a:solidFill>
                <a:latin typeface="Lato"/>
                <a:ea typeface="Lato"/>
                <a:cs typeface="Lato"/>
                <a:sym typeface="Lato"/>
              </a:defRPr>
            </a:lvl1pPr>
            <a:lvl2pPr lvl="1"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cxnSp>
        <p:nvCxnSpPr>
          <p:cNvPr id="792" name="Google Shape;792;p169"/>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showMasterSp="0">
  <p:cSld name="Title Slide_1_2">
    <p:spTree>
      <p:nvGrpSpPr>
        <p:cNvPr id="69" name="Shape 69"/>
        <p:cNvGrpSpPr/>
        <p:nvPr/>
      </p:nvGrpSpPr>
      <p:grpSpPr>
        <a:xfrm>
          <a:off x="0" y="0"/>
          <a:ext cx="0" cy="0"/>
          <a:chOff x="0" y="0"/>
          <a:chExt cx="0" cy="0"/>
        </a:xfrm>
      </p:grpSpPr>
      <p:pic>
        <p:nvPicPr>
          <p:cNvPr id="70" name="Google Shape;70;p91"/>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71" name="Google Shape;71;p91"/>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6000"/>
              <a:buNone/>
              <a:defRPr b="0" i="0" sz="6000" u="none" cap="none" strike="noStrike">
                <a:solidFill>
                  <a:schemeClr val="lt1"/>
                </a:solidFill>
              </a:defRPr>
            </a:lvl1pPr>
            <a:lvl2pPr lvl="1"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2pPr>
            <a:lvl3pPr lvl="2"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3pPr>
            <a:lvl4pPr lvl="3"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4pPr>
            <a:lvl5pPr lvl="4"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5pPr>
            <a:lvl6pPr lvl="5"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6pPr>
            <a:lvl7pPr lvl="6"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7pPr>
            <a:lvl8pPr lvl="7"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8pPr>
            <a:lvl9pPr lvl="8"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9pPr>
          </a:lstStyle>
          <a:p/>
        </p:txBody>
      </p:sp>
      <p:sp>
        <p:nvSpPr>
          <p:cNvPr id="72" name="Google Shape;72;p91"/>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1pPr>
            <a:lvl2pPr lvl="1"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2pPr>
            <a:lvl3pPr lvl="2"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3pPr>
            <a:lvl4pPr lvl="3"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4pPr>
            <a:lvl5pPr lvl="4"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5pPr>
            <a:lvl6pPr lvl="5"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6pPr>
            <a:lvl7pPr lvl="6"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7pPr>
            <a:lvl8pPr lvl="7"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8pPr>
            <a:lvl9pPr lvl="8" marR="0" algn="l">
              <a:lnSpc>
                <a:spcPct val="90000"/>
              </a:lnSpc>
              <a:spcBef>
                <a:spcPts val="800"/>
              </a:spcBef>
              <a:spcAft>
                <a:spcPts val="80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9pPr>
          </a:lstStyle>
          <a:p/>
        </p:txBody>
      </p:sp>
      <p:pic>
        <p:nvPicPr>
          <p:cNvPr id="73" name="Google Shape;73;p91"/>
          <p:cNvPicPr preferRelativeResize="0"/>
          <p:nvPr/>
        </p:nvPicPr>
        <p:blipFill rotWithShape="1">
          <a:blip r:embed="rId3">
            <a:alphaModFix/>
          </a:blip>
          <a:srcRect b="0" l="0" r="10" t="0"/>
          <a:stretch/>
        </p:blipFill>
        <p:spPr>
          <a:xfrm>
            <a:off x="868343" y="810763"/>
            <a:ext cx="1509150" cy="301850"/>
          </a:xfrm>
          <a:prstGeom prst="rect">
            <a:avLst/>
          </a:prstGeom>
          <a:noFill/>
          <a:ln>
            <a:noFill/>
          </a:ln>
        </p:spPr>
      </p:pic>
      <p:sp>
        <p:nvSpPr>
          <p:cNvPr id="74" name="Google Shape;74;p91"/>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2" showMasterSp="0">
  <p:cSld name="Title Slide_1_1">
    <p:spTree>
      <p:nvGrpSpPr>
        <p:cNvPr id="75" name="Shape 75"/>
        <p:cNvGrpSpPr/>
        <p:nvPr/>
      </p:nvGrpSpPr>
      <p:grpSpPr>
        <a:xfrm>
          <a:off x="0" y="0"/>
          <a:ext cx="0" cy="0"/>
          <a:chOff x="0" y="0"/>
          <a:chExt cx="0" cy="0"/>
        </a:xfrm>
      </p:grpSpPr>
      <p:pic>
        <p:nvPicPr>
          <p:cNvPr id="76" name="Google Shape;76;p92"/>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77" name="Google Shape;77;p92"/>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6000"/>
              <a:buNone/>
              <a:defRPr b="0" i="0" sz="6000" u="none" cap="none" strike="noStrike">
                <a:solidFill>
                  <a:schemeClr val="lt1"/>
                </a:solidFill>
              </a:defRPr>
            </a:lvl1pPr>
            <a:lvl2pPr lvl="1"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2pPr>
            <a:lvl3pPr lvl="2"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3pPr>
            <a:lvl4pPr lvl="3"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4pPr>
            <a:lvl5pPr lvl="4"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5pPr>
            <a:lvl6pPr lvl="5"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6pPr>
            <a:lvl7pPr lvl="6"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7pPr>
            <a:lvl8pPr lvl="7"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8pPr>
            <a:lvl9pPr lvl="8"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9pPr>
          </a:lstStyle>
          <a:p/>
        </p:txBody>
      </p:sp>
      <p:sp>
        <p:nvSpPr>
          <p:cNvPr id="78" name="Google Shape;78;p92"/>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1pPr>
            <a:lvl2pPr lvl="1"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2pPr>
            <a:lvl3pPr lvl="2"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3pPr>
            <a:lvl4pPr lvl="3"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4pPr>
            <a:lvl5pPr lvl="4"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5pPr>
            <a:lvl6pPr lvl="5"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6pPr>
            <a:lvl7pPr lvl="6"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7pPr>
            <a:lvl8pPr lvl="7"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8pPr>
            <a:lvl9pPr lvl="8" marR="0" algn="l">
              <a:lnSpc>
                <a:spcPct val="90000"/>
              </a:lnSpc>
              <a:spcBef>
                <a:spcPts val="800"/>
              </a:spcBef>
              <a:spcAft>
                <a:spcPts val="80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9pPr>
          </a:lstStyle>
          <a:p/>
        </p:txBody>
      </p:sp>
      <p:pic>
        <p:nvPicPr>
          <p:cNvPr id="79" name="Google Shape;79;p92"/>
          <p:cNvPicPr preferRelativeResize="0"/>
          <p:nvPr/>
        </p:nvPicPr>
        <p:blipFill rotWithShape="1">
          <a:blip r:embed="rId3">
            <a:alphaModFix/>
          </a:blip>
          <a:srcRect b="0" l="0" r="10" t="0"/>
          <a:stretch/>
        </p:blipFill>
        <p:spPr>
          <a:xfrm>
            <a:off x="868343" y="810763"/>
            <a:ext cx="1509150" cy="301850"/>
          </a:xfrm>
          <a:prstGeom prst="rect">
            <a:avLst/>
          </a:prstGeom>
          <a:noFill/>
          <a:ln>
            <a:noFill/>
          </a:ln>
        </p:spPr>
      </p:pic>
      <p:sp>
        <p:nvSpPr>
          <p:cNvPr id="80" name="Google Shape;80;p92"/>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3" showMasterSp="0">
  <p:cSld name="Title Slide_1_1_3">
    <p:spTree>
      <p:nvGrpSpPr>
        <p:cNvPr id="81" name="Shape 81"/>
        <p:cNvGrpSpPr/>
        <p:nvPr/>
      </p:nvGrpSpPr>
      <p:grpSpPr>
        <a:xfrm>
          <a:off x="0" y="0"/>
          <a:ext cx="0" cy="0"/>
          <a:chOff x="0" y="0"/>
          <a:chExt cx="0" cy="0"/>
        </a:xfrm>
      </p:grpSpPr>
      <p:pic>
        <p:nvPicPr>
          <p:cNvPr id="82" name="Google Shape;82;p93"/>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83" name="Google Shape;83;p93"/>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6000"/>
              <a:buNone/>
              <a:defRPr b="0" i="0" sz="6000" u="none" cap="none" strike="noStrike">
                <a:solidFill>
                  <a:schemeClr val="lt1"/>
                </a:solidFill>
              </a:defRPr>
            </a:lvl1pPr>
            <a:lvl2pPr lvl="1"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2pPr>
            <a:lvl3pPr lvl="2"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3pPr>
            <a:lvl4pPr lvl="3"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4pPr>
            <a:lvl5pPr lvl="4"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5pPr>
            <a:lvl6pPr lvl="5"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6pPr>
            <a:lvl7pPr lvl="6"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7pPr>
            <a:lvl8pPr lvl="7"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8pPr>
            <a:lvl9pPr lvl="8"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9pPr>
          </a:lstStyle>
          <a:p/>
        </p:txBody>
      </p:sp>
      <p:sp>
        <p:nvSpPr>
          <p:cNvPr id="84" name="Google Shape;84;p93"/>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1pPr>
            <a:lvl2pPr lvl="1"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2pPr>
            <a:lvl3pPr lvl="2"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3pPr>
            <a:lvl4pPr lvl="3"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4pPr>
            <a:lvl5pPr lvl="4"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5pPr>
            <a:lvl6pPr lvl="5"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6pPr>
            <a:lvl7pPr lvl="6"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7pPr>
            <a:lvl8pPr lvl="7"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8pPr>
            <a:lvl9pPr lvl="8" marR="0" algn="l">
              <a:lnSpc>
                <a:spcPct val="90000"/>
              </a:lnSpc>
              <a:spcBef>
                <a:spcPts val="800"/>
              </a:spcBef>
              <a:spcAft>
                <a:spcPts val="80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9pPr>
          </a:lstStyle>
          <a:p/>
        </p:txBody>
      </p:sp>
      <p:pic>
        <p:nvPicPr>
          <p:cNvPr id="85" name="Google Shape;85;p93"/>
          <p:cNvPicPr preferRelativeResize="0"/>
          <p:nvPr/>
        </p:nvPicPr>
        <p:blipFill rotWithShape="1">
          <a:blip r:embed="rId3">
            <a:alphaModFix/>
          </a:blip>
          <a:srcRect b="0" l="0" r="10" t="0"/>
          <a:stretch/>
        </p:blipFill>
        <p:spPr>
          <a:xfrm>
            <a:off x="868343" y="810763"/>
            <a:ext cx="1509150" cy="301850"/>
          </a:xfrm>
          <a:prstGeom prst="rect">
            <a:avLst/>
          </a:prstGeom>
          <a:noFill/>
          <a:ln>
            <a:noFill/>
          </a:ln>
        </p:spPr>
      </p:pic>
      <p:sp>
        <p:nvSpPr>
          <p:cNvPr id="86" name="Google Shape;86;p93"/>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4" showMasterSp="0">
  <p:cSld name="Title Slide_1_1_3_1">
    <p:spTree>
      <p:nvGrpSpPr>
        <p:cNvPr id="87" name="Shape 87"/>
        <p:cNvGrpSpPr/>
        <p:nvPr/>
      </p:nvGrpSpPr>
      <p:grpSpPr>
        <a:xfrm>
          <a:off x="0" y="0"/>
          <a:ext cx="0" cy="0"/>
          <a:chOff x="0" y="0"/>
          <a:chExt cx="0" cy="0"/>
        </a:xfrm>
      </p:grpSpPr>
      <p:pic>
        <p:nvPicPr>
          <p:cNvPr id="88" name="Google Shape;88;p94"/>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89" name="Google Shape;89;p94"/>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6000"/>
              <a:buNone/>
              <a:defRPr b="0" i="0" sz="6000" u="none" cap="none" strike="noStrike">
                <a:solidFill>
                  <a:schemeClr val="lt1"/>
                </a:solidFill>
              </a:defRPr>
            </a:lvl1pPr>
            <a:lvl2pPr lvl="1"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2pPr>
            <a:lvl3pPr lvl="2"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3pPr>
            <a:lvl4pPr lvl="3"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4pPr>
            <a:lvl5pPr lvl="4"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5pPr>
            <a:lvl6pPr lvl="5"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6pPr>
            <a:lvl7pPr lvl="6"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7pPr>
            <a:lvl8pPr lvl="7"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8pPr>
            <a:lvl9pPr lvl="8"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9pPr>
          </a:lstStyle>
          <a:p/>
        </p:txBody>
      </p:sp>
      <p:sp>
        <p:nvSpPr>
          <p:cNvPr id="90" name="Google Shape;90;p94"/>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1pPr>
            <a:lvl2pPr lvl="1"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2pPr>
            <a:lvl3pPr lvl="2"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3pPr>
            <a:lvl4pPr lvl="3"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4pPr>
            <a:lvl5pPr lvl="4"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5pPr>
            <a:lvl6pPr lvl="5"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6pPr>
            <a:lvl7pPr lvl="6"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7pPr>
            <a:lvl8pPr lvl="7"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8pPr>
            <a:lvl9pPr lvl="8" marR="0" algn="l">
              <a:lnSpc>
                <a:spcPct val="90000"/>
              </a:lnSpc>
              <a:spcBef>
                <a:spcPts val="800"/>
              </a:spcBef>
              <a:spcAft>
                <a:spcPts val="80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9pPr>
          </a:lstStyle>
          <a:p/>
        </p:txBody>
      </p:sp>
      <p:sp>
        <p:nvSpPr>
          <p:cNvPr id="91" name="Google Shape;91;p94"/>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92" name="Google Shape;92;p94"/>
          <p:cNvPicPr preferRelativeResize="0"/>
          <p:nvPr/>
        </p:nvPicPr>
        <p:blipFill rotWithShape="1">
          <a:blip r:embed="rId3">
            <a:alphaModFix/>
          </a:blip>
          <a:srcRect b="0" l="0" r="10" t="0"/>
          <a:stretch/>
        </p:blipFill>
        <p:spPr>
          <a:xfrm>
            <a:off x="868343" y="810763"/>
            <a:ext cx="1509150" cy="3018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6" showMasterSp="0">
  <p:cSld name="Title Slide_1_1_3_1_1_1">
    <p:spTree>
      <p:nvGrpSpPr>
        <p:cNvPr id="93" name="Shape 93"/>
        <p:cNvGrpSpPr/>
        <p:nvPr/>
      </p:nvGrpSpPr>
      <p:grpSpPr>
        <a:xfrm>
          <a:off x="0" y="0"/>
          <a:ext cx="0" cy="0"/>
          <a:chOff x="0" y="0"/>
          <a:chExt cx="0" cy="0"/>
        </a:xfrm>
      </p:grpSpPr>
      <p:pic>
        <p:nvPicPr>
          <p:cNvPr id="94" name="Google Shape;94;p95"/>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95" name="Google Shape;95;p95"/>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6000"/>
              <a:buNone/>
              <a:defRPr b="0" i="0" sz="6000" u="none" cap="none" strike="noStrike">
                <a:solidFill>
                  <a:schemeClr val="lt1"/>
                </a:solidFill>
              </a:defRPr>
            </a:lvl1pPr>
            <a:lvl2pPr lvl="1"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2pPr>
            <a:lvl3pPr lvl="2"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3pPr>
            <a:lvl4pPr lvl="3"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4pPr>
            <a:lvl5pPr lvl="4"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5pPr>
            <a:lvl6pPr lvl="5"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6pPr>
            <a:lvl7pPr lvl="6"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7pPr>
            <a:lvl8pPr lvl="7"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8pPr>
            <a:lvl9pPr lvl="8"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9pPr>
          </a:lstStyle>
          <a:p/>
        </p:txBody>
      </p:sp>
      <p:sp>
        <p:nvSpPr>
          <p:cNvPr id="96" name="Google Shape;96;p95"/>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1pPr>
            <a:lvl2pPr lvl="1"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2pPr>
            <a:lvl3pPr lvl="2"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3pPr>
            <a:lvl4pPr lvl="3"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4pPr>
            <a:lvl5pPr lvl="4"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5pPr>
            <a:lvl6pPr lvl="5"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6pPr>
            <a:lvl7pPr lvl="6"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7pPr>
            <a:lvl8pPr lvl="7"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8pPr>
            <a:lvl9pPr lvl="8" marR="0" algn="l">
              <a:lnSpc>
                <a:spcPct val="90000"/>
              </a:lnSpc>
              <a:spcBef>
                <a:spcPts val="800"/>
              </a:spcBef>
              <a:spcAft>
                <a:spcPts val="80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9pPr>
          </a:lstStyle>
          <a:p/>
        </p:txBody>
      </p:sp>
      <p:sp>
        <p:nvSpPr>
          <p:cNvPr id="97" name="Google Shape;97;p95"/>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98" name="Google Shape;98;p95"/>
          <p:cNvPicPr preferRelativeResize="0"/>
          <p:nvPr/>
        </p:nvPicPr>
        <p:blipFill rotWithShape="1">
          <a:blip r:embed="rId3">
            <a:alphaModFix/>
          </a:blip>
          <a:srcRect b="0" l="0" r="10" t="0"/>
          <a:stretch/>
        </p:blipFill>
        <p:spPr>
          <a:xfrm>
            <a:off x="868343" y="810763"/>
            <a:ext cx="1509150" cy="3018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7" showMasterSp="0">
  <p:cSld name="Title Slide_1_1_3_1_1_1_1">
    <p:spTree>
      <p:nvGrpSpPr>
        <p:cNvPr id="99" name="Shape 99"/>
        <p:cNvGrpSpPr/>
        <p:nvPr/>
      </p:nvGrpSpPr>
      <p:grpSpPr>
        <a:xfrm>
          <a:off x="0" y="0"/>
          <a:ext cx="0" cy="0"/>
          <a:chOff x="0" y="0"/>
          <a:chExt cx="0" cy="0"/>
        </a:xfrm>
      </p:grpSpPr>
      <p:pic>
        <p:nvPicPr>
          <p:cNvPr id="100" name="Google Shape;100;p96"/>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101" name="Google Shape;101;p96"/>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6000"/>
              <a:buNone/>
              <a:defRPr b="0" i="0" sz="6000" u="none" cap="none" strike="noStrike">
                <a:solidFill>
                  <a:schemeClr val="lt1"/>
                </a:solidFill>
              </a:defRPr>
            </a:lvl1pPr>
            <a:lvl2pPr lvl="1"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2pPr>
            <a:lvl3pPr lvl="2"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3pPr>
            <a:lvl4pPr lvl="3"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4pPr>
            <a:lvl5pPr lvl="4"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5pPr>
            <a:lvl6pPr lvl="5"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6pPr>
            <a:lvl7pPr lvl="6"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7pPr>
            <a:lvl8pPr lvl="7"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8pPr>
            <a:lvl9pPr lvl="8"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9pPr>
          </a:lstStyle>
          <a:p/>
        </p:txBody>
      </p:sp>
      <p:sp>
        <p:nvSpPr>
          <p:cNvPr id="102" name="Google Shape;102;p96"/>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1pPr>
            <a:lvl2pPr lvl="1"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2pPr>
            <a:lvl3pPr lvl="2"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3pPr>
            <a:lvl4pPr lvl="3"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4pPr>
            <a:lvl5pPr lvl="4"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5pPr>
            <a:lvl6pPr lvl="5"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6pPr>
            <a:lvl7pPr lvl="6"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7pPr>
            <a:lvl8pPr lvl="7"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8pPr>
            <a:lvl9pPr lvl="8" marR="0" algn="l">
              <a:lnSpc>
                <a:spcPct val="90000"/>
              </a:lnSpc>
              <a:spcBef>
                <a:spcPts val="800"/>
              </a:spcBef>
              <a:spcAft>
                <a:spcPts val="80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9pPr>
          </a:lstStyle>
          <a:p/>
        </p:txBody>
      </p:sp>
      <p:sp>
        <p:nvSpPr>
          <p:cNvPr id="103" name="Google Shape;103;p96"/>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104" name="Google Shape;104;p96"/>
          <p:cNvPicPr preferRelativeResize="0"/>
          <p:nvPr/>
        </p:nvPicPr>
        <p:blipFill rotWithShape="1">
          <a:blip r:embed="rId3">
            <a:alphaModFix/>
          </a:blip>
          <a:srcRect b="0" l="0" r="10" t="0"/>
          <a:stretch/>
        </p:blipFill>
        <p:spPr>
          <a:xfrm>
            <a:off x="868343" y="810763"/>
            <a:ext cx="1509150" cy="3018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8" showMasterSp="0">
  <p:cSld name="Title Slide_1_1_3_1_1_1_1_1">
    <p:spTree>
      <p:nvGrpSpPr>
        <p:cNvPr id="105" name="Shape 105"/>
        <p:cNvGrpSpPr/>
        <p:nvPr/>
      </p:nvGrpSpPr>
      <p:grpSpPr>
        <a:xfrm>
          <a:off x="0" y="0"/>
          <a:ext cx="0" cy="0"/>
          <a:chOff x="0" y="0"/>
          <a:chExt cx="0" cy="0"/>
        </a:xfrm>
      </p:grpSpPr>
      <p:pic>
        <p:nvPicPr>
          <p:cNvPr id="106" name="Google Shape;106;p97"/>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107" name="Google Shape;107;p97"/>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6000"/>
              <a:buNone/>
              <a:defRPr b="0" i="0" sz="6000" u="none" cap="none" strike="noStrike">
                <a:solidFill>
                  <a:schemeClr val="lt1"/>
                </a:solidFill>
              </a:defRPr>
            </a:lvl1pPr>
            <a:lvl2pPr lvl="1"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2pPr>
            <a:lvl3pPr lvl="2"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3pPr>
            <a:lvl4pPr lvl="3"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4pPr>
            <a:lvl5pPr lvl="4"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5pPr>
            <a:lvl6pPr lvl="5"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6pPr>
            <a:lvl7pPr lvl="6"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7pPr>
            <a:lvl8pPr lvl="7"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8pPr>
            <a:lvl9pPr lvl="8"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9pPr>
          </a:lstStyle>
          <a:p/>
        </p:txBody>
      </p:sp>
      <p:sp>
        <p:nvSpPr>
          <p:cNvPr id="108" name="Google Shape;108;p97"/>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1pPr>
            <a:lvl2pPr lvl="1"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2pPr>
            <a:lvl3pPr lvl="2"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3pPr>
            <a:lvl4pPr lvl="3"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4pPr>
            <a:lvl5pPr lvl="4"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5pPr>
            <a:lvl6pPr lvl="5"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6pPr>
            <a:lvl7pPr lvl="6"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7pPr>
            <a:lvl8pPr lvl="7"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8pPr>
            <a:lvl9pPr lvl="8" marR="0" algn="l">
              <a:lnSpc>
                <a:spcPct val="90000"/>
              </a:lnSpc>
              <a:spcBef>
                <a:spcPts val="800"/>
              </a:spcBef>
              <a:spcAft>
                <a:spcPts val="80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9pPr>
          </a:lstStyle>
          <a:p/>
        </p:txBody>
      </p:sp>
      <p:sp>
        <p:nvSpPr>
          <p:cNvPr id="109" name="Google Shape;109;p97"/>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110" name="Google Shape;110;p97"/>
          <p:cNvPicPr preferRelativeResize="0"/>
          <p:nvPr/>
        </p:nvPicPr>
        <p:blipFill rotWithShape="1">
          <a:blip r:embed="rId3">
            <a:alphaModFix/>
          </a:blip>
          <a:srcRect b="0" l="0" r="10" t="0"/>
          <a:stretch/>
        </p:blipFill>
        <p:spPr>
          <a:xfrm>
            <a:off x="868343" y="810763"/>
            <a:ext cx="1509150" cy="3018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Agenda" showMasterSp="0">
  <p:cSld name="Title Slide_1_1_1">
    <p:spTree>
      <p:nvGrpSpPr>
        <p:cNvPr id="18" name="Shape 18"/>
        <p:cNvGrpSpPr/>
        <p:nvPr/>
      </p:nvGrpSpPr>
      <p:grpSpPr>
        <a:xfrm>
          <a:off x="0" y="0"/>
          <a:ext cx="0" cy="0"/>
          <a:chOff x="0" y="0"/>
          <a:chExt cx="0" cy="0"/>
        </a:xfrm>
      </p:grpSpPr>
      <p:sp>
        <p:nvSpPr>
          <p:cNvPr id="19" name="Google Shape;19;p73"/>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20" name="Google Shape;20;p73"/>
          <p:cNvPicPr preferRelativeResize="0"/>
          <p:nvPr/>
        </p:nvPicPr>
        <p:blipFill rotWithShape="1">
          <a:blip r:embed="rId2">
            <a:alphaModFix/>
          </a:blip>
          <a:srcRect b="0" l="0" r="7689" t="0"/>
          <a:stretch/>
        </p:blipFill>
        <p:spPr>
          <a:xfrm>
            <a:off x="0" y="0"/>
            <a:ext cx="3862776" cy="5143499"/>
          </a:xfrm>
          <a:prstGeom prst="rect">
            <a:avLst/>
          </a:prstGeom>
          <a:noFill/>
          <a:ln>
            <a:noFill/>
          </a:ln>
        </p:spPr>
      </p:pic>
      <p:sp>
        <p:nvSpPr>
          <p:cNvPr id="21" name="Google Shape;21;p73"/>
          <p:cNvSpPr txBox="1"/>
          <p:nvPr/>
        </p:nvSpPr>
        <p:spPr>
          <a:xfrm>
            <a:off x="278688" y="1948350"/>
            <a:ext cx="3305400" cy="1246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FFFFFF"/>
                </a:solidFill>
                <a:latin typeface="Lato Black"/>
                <a:ea typeface="Lato Black"/>
                <a:cs typeface="Lato Black"/>
                <a:sym typeface="Lato Black"/>
              </a:rPr>
              <a:t>Agenda</a:t>
            </a:r>
            <a:endParaRPr b="0" i="0" sz="5400" u="none" cap="none" strike="noStrike">
              <a:solidFill>
                <a:srgbClr val="FFFFFF"/>
              </a:solidFill>
              <a:latin typeface="Lato Black"/>
              <a:ea typeface="Lato Black"/>
              <a:cs typeface="Lato Black"/>
              <a:sym typeface="Lato Black"/>
            </a:endParaRPr>
          </a:p>
        </p:txBody>
      </p:sp>
      <p:pic>
        <p:nvPicPr>
          <p:cNvPr id="22" name="Google Shape;22;p73"/>
          <p:cNvPicPr preferRelativeResize="0"/>
          <p:nvPr/>
        </p:nvPicPr>
        <p:blipFill rotWithShape="1">
          <a:blip r:embed="rId3">
            <a:alphaModFix/>
          </a:blip>
          <a:srcRect b="729" l="0" r="0" t="728"/>
          <a:stretch/>
        </p:blipFill>
        <p:spPr>
          <a:xfrm>
            <a:off x="268121" y="4706864"/>
            <a:ext cx="879959" cy="136122"/>
          </a:xfrm>
          <a:prstGeom prst="rect">
            <a:avLst/>
          </a:prstGeom>
          <a:noFill/>
          <a:ln>
            <a:noFill/>
          </a:ln>
        </p:spPr>
      </p:pic>
      <p:sp>
        <p:nvSpPr>
          <p:cNvPr id="23" name="Google Shape;23;p73"/>
          <p:cNvSpPr txBox="1"/>
          <p:nvPr>
            <p:ph idx="1" type="body"/>
          </p:nvPr>
        </p:nvSpPr>
        <p:spPr>
          <a:xfrm>
            <a:off x="4546675" y="468000"/>
            <a:ext cx="3862800" cy="4207500"/>
          </a:xfrm>
          <a:prstGeom prst="rect">
            <a:avLst/>
          </a:prstGeom>
          <a:noFill/>
          <a:ln>
            <a:noFill/>
          </a:ln>
        </p:spPr>
        <p:txBody>
          <a:bodyPr anchorCtr="0" anchor="ctr" bIns="0" lIns="0" spcFirstLastPara="1" rIns="0" wrap="square" tIns="0">
            <a:noAutofit/>
          </a:bodyPr>
          <a:lstStyle>
            <a:lvl1pPr indent="-381000" lvl="0" marL="457200" marR="0" algn="l">
              <a:lnSpc>
                <a:spcPct val="100000"/>
              </a:lnSpc>
              <a:spcBef>
                <a:spcPts val="800"/>
              </a:spcBef>
              <a:spcAft>
                <a:spcPts val="0"/>
              </a:spcAft>
              <a:buClr>
                <a:schemeClr val="accent6"/>
              </a:buClr>
              <a:buSzPts val="2400"/>
              <a:buFont typeface="Lato"/>
              <a:buChar char="•"/>
              <a:defRPr b="1" i="0" sz="2400" u="none" cap="none" strike="noStrike">
                <a:solidFill>
                  <a:schemeClr val="dk1"/>
                </a:solidFill>
              </a:defRPr>
            </a:lvl1pPr>
            <a:lvl2pPr indent="-317500" lvl="1" marL="914400" marR="0" algn="l">
              <a:lnSpc>
                <a:spcPct val="100000"/>
              </a:lnSpc>
              <a:spcBef>
                <a:spcPts val="1000"/>
              </a:spcBef>
              <a:spcAft>
                <a:spcPts val="0"/>
              </a:spcAft>
              <a:buClr>
                <a:schemeClr val="accent6"/>
              </a:buClr>
              <a:buSzPts val="1400"/>
              <a:buFont typeface="Arial"/>
              <a:buChar char="–"/>
              <a:defRPr b="0" i="0" sz="1400" u="none" cap="none" strike="noStrike">
                <a:solidFill>
                  <a:schemeClr val="dk1"/>
                </a:solidFill>
                <a:latin typeface="Lato"/>
                <a:ea typeface="Lato"/>
                <a:cs typeface="Lato"/>
                <a:sym typeface="Lato"/>
              </a:defRPr>
            </a:lvl2pPr>
            <a:lvl3pPr indent="-298450" lvl="2" marL="1371600" marR="0" algn="l">
              <a:lnSpc>
                <a:spcPct val="100000"/>
              </a:lnSpc>
              <a:spcBef>
                <a:spcPts val="1000"/>
              </a:spcBef>
              <a:spcAft>
                <a:spcPts val="0"/>
              </a:spcAft>
              <a:buClr>
                <a:schemeClr val="accent6"/>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10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10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266700" lvl="5" marL="2743200" marR="0" algn="l">
              <a:lnSpc>
                <a:spcPct val="100000"/>
              </a:lnSpc>
              <a:spcBef>
                <a:spcPts val="10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6pPr>
            <a:lvl7pPr indent="-266700" lvl="6" marL="3200400" marR="0" algn="l">
              <a:lnSpc>
                <a:spcPct val="100000"/>
              </a:lnSpc>
              <a:spcBef>
                <a:spcPts val="10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7pPr>
            <a:lvl8pPr indent="-266700" lvl="7" marL="3657600" marR="0" algn="l">
              <a:lnSpc>
                <a:spcPct val="100000"/>
              </a:lnSpc>
              <a:spcBef>
                <a:spcPts val="10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8pPr>
            <a:lvl9pPr indent="-266700" lvl="8" marL="4114800" marR="0" algn="l">
              <a:lnSpc>
                <a:spcPct val="100000"/>
              </a:lnSpc>
              <a:spcBef>
                <a:spcPts val="1000"/>
              </a:spcBef>
              <a:spcAft>
                <a:spcPts val="1000"/>
              </a:spcAft>
              <a:buClr>
                <a:schemeClr val="lt2"/>
              </a:buClr>
              <a:buSzPts val="600"/>
              <a:buFont typeface="Arial"/>
              <a:buChar char="•"/>
              <a:defRPr b="0" i="0" sz="600" u="none" cap="none" strike="noStrike">
                <a:solidFill>
                  <a:schemeClr val="lt2"/>
                </a:solidFill>
                <a:latin typeface="Lato"/>
                <a:ea typeface="Lato"/>
                <a:cs typeface="Lato"/>
                <a:sym typeface="Lato"/>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9" showMasterSp="0">
  <p:cSld name="Title Slide_1_1_3_1_1_1_1_1_1">
    <p:spTree>
      <p:nvGrpSpPr>
        <p:cNvPr id="111" name="Shape 111"/>
        <p:cNvGrpSpPr/>
        <p:nvPr/>
      </p:nvGrpSpPr>
      <p:grpSpPr>
        <a:xfrm>
          <a:off x="0" y="0"/>
          <a:ext cx="0" cy="0"/>
          <a:chOff x="0" y="0"/>
          <a:chExt cx="0" cy="0"/>
        </a:xfrm>
      </p:grpSpPr>
      <p:pic>
        <p:nvPicPr>
          <p:cNvPr id="112" name="Google Shape;112;p98"/>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113" name="Google Shape;113;p98"/>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6000"/>
              <a:buNone/>
              <a:defRPr b="0" i="0" sz="6000" u="none" cap="none" strike="noStrike">
                <a:solidFill>
                  <a:schemeClr val="lt1"/>
                </a:solidFill>
              </a:defRPr>
            </a:lvl1pPr>
            <a:lvl2pPr lvl="1"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2pPr>
            <a:lvl3pPr lvl="2"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3pPr>
            <a:lvl4pPr lvl="3"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4pPr>
            <a:lvl5pPr lvl="4"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5pPr>
            <a:lvl6pPr lvl="5"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6pPr>
            <a:lvl7pPr lvl="6"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7pPr>
            <a:lvl8pPr lvl="7"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8pPr>
            <a:lvl9pPr lvl="8"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9pPr>
          </a:lstStyle>
          <a:p/>
        </p:txBody>
      </p:sp>
      <p:sp>
        <p:nvSpPr>
          <p:cNvPr id="114" name="Google Shape;114;p98"/>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1pPr>
            <a:lvl2pPr lvl="1"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2pPr>
            <a:lvl3pPr lvl="2"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3pPr>
            <a:lvl4pPr lvl="3"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4pPr>
            <a:lvl5pPr lvl="4"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5pPr>
            <a:lvl6pPr lvl="5"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6pPr>
            <a:lvl7pPr lvl="6"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7pPr>
            <a:lvl8pPr lvl="7"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8pPr>
            <a:lvl9pPr lvl="8" marR="0" algn="l">
              <a:lnSpc>
                <a:spcPct val="90000"/>
              </a:lnSpc>
              <a:spcBef>
                <a:spcPts val="800"/>
              </a:spcBef>
              <a:spcAft>
                <a:spcPts val="80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9pPr>
          </a:lstStyle>
          <a:p/>
        </p:txBody>
      </p:sp>
      <p:sp>
        <p:nvSpPr>
          <p:cNvPr id="115" name="Google Shape;115;p98"/>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116" name="Google Shape;116;p98"/>
          <p:cNvPicPr preferRelativeResize="0"/>
          <p:nvPr/>
        </p:nvPicPr>
        <p:blipFill rotWithShape="1">
          <a:blip r:embed="rId3">
            <a:alphaModFix/>
          </a:blip>
          <a:srcRect b="0" l="0" r="10" t="0"/>
          <a:stretch/>
        </p:blipFill>
        <p:spPr>
          <a:xfrm>
            <a:off x="868343" y="810763"/>
            <a:ext cx="1509150" cy="3018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Section Divider" showMasterSp="0">
  <p:cSld name="Title Slide_1_1_2">
    <p:spTree>
      <p:nvGrpSpPr>
        <p:cNvPr id="117" name="Shape 117"/>
        <p:cNvGrpSpPr/>
        <p:nvPr/>
      </p:nvGrpSpPr>
      <p:grpSpPr>
        <a:xfrm>
          <a:off x="0" y="0"/>
          <a:ext cx="0" cy="0"/>
          <a:chOff x="0" y="0"/>
          <a:chExt cx="0" cy="0"/>
        </a:xfrm>
      </p:grpSpPr>
      <p:pic>
        <p:nvPicPr>
          <p:cNvPr id="118" name="Google Shape;118;p99"/>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119" name="Google Shape;119;p99"/>
          <p:cNvSpPr txBox="1"/>
          <p:nvPr>
            <p:ph type="ctrTitle"/>
          </p:nvPr>
        </p:nvSpPr>
        <p:spPr>
          <a:xfrm>
            <a:off x="4926625" y="3533475"/>
            <a:ext cx="3768000" cy="1055100"/>
          </a:xfrm>
          <a:prstGeom prst="rect">
            <a:avLst/>
          </a:prstGeom>
          <a:noFill/>
          <a:ln>
            <a:noFill/>
          </a:ln>
        </p:spPr>
        <p:txBody>
          <a:bodyPr anchorCtr="0" anchor="b" bIns="0" lIns="0" spcFirstLastPara="1" rIns="0" wrap="square" tIns="0">
            <a:noAutofit/>
          </a:bodyPr>
          <a:lstStyle>
            <a:lvl1pPr lvl="0" marR="0" algn="r">
              <a:lnSpc>
                <a:spcPct val="90000"/>
              </a:lnSpc>
              <a:spcBef>
                <a:spcPts val="0"/>
              </a:spcBef>
              <a:spcAft>
                <a:spcPts val="0"/>
              </a:spcAft>
              <a:buClr>
                <a:schemeClr val="accent6"/>
              </a:buClr>
              <a:buSzPts val="3600"/>
              <a:buNone/>
              <a:defRPr b="0" i="0" sz="3600" u="none" cap="none" strike="noStrike">
                <a:solidFill>
                  <a:schemeClr val="accent6"/>
                </a:solidFill>
              </a:defRPr>
            </a:lvl1pPr>
            <a:lvl2pPr lvl="1"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2pPr>
            <a:lvl3pPr lvl="2"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3pPr>
            <a:lvl4pPr lvl="3"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4pPr>
            <a:lvl5pPr lvl="4"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5pPr>
            <a:lvl6pPr lvl="5"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6pPr>
            <a:lvl7pPr lvl="6"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7pPr>
            <a:lvl8pPr lvl="7"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8pPr>
            <a:lvl9pPr lvl="8"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9pPr>
          </a:lstStyle>
          <a:p/>
        </p:txBody>
      </p:sp>
      <p:sp>
        <p:nvSpPr>
          <p:cNvPr id="120" name="Google Shape;120;p99"/>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121" name="Google Shape;121;p99"/>
          <p:cNvPicPr preferRelativeResize="0"/>
          <p:nvPr/>
        </p:nvPicPr>
        <p:blipFill rotWithShape="1">
          <a:blip r:embed="rId3">
            <a:alphaModFix/>
          </a:blip>
          <a:srcRect b="0" l="0" r="0" t="0"/>
          <a:stretch/>
        </p:blipFill>
        <p:spPr>
          <a:xfrm>
            <a:off x="7234020" y="3041525"/>
            <a:ext cx="1460225" cy="2292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Section Divider" showMasterSp="0">
  <p:cSld name="Title Slide_1_1_2_1">
    <p:spTree>
      <p:nvGrpSpPr>
        <p:cNvPr id="122" name="Shape 122"/>
        <p:cNvGrpSpPr/>
        <p:nvPr/>
      </p:nvGrpSpPr>
      <p:grpSpPr>
        <a:xfrm>
          <a:off x="0" y="0"/>
          <a:ext cx="0" cy="0"/>
          <a:chOff x="0" y="0"/>
          <a:chExt cx="0" cy="0"/>
        </a:xfrm>
      </p:grpSpPr>
      <p:pic>
        <p:nvPicPr>
          <p:cNvPr id="123" name="Google Shape;123;p100"/>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124" name="Google Shape;124;p100"/>
          <p:cNvSpPr txBox="1"/>
          <p:nvPr>
            <p:ph type="ctrTitle"/>
          </p:nvPr>
        </p:nvSpPr>
        <p:spPr>
          <a:xfrm>
            <a:off x="4926625" y="3539025"/>
            <a:ext cx="3768000" cy="1049700"/>
          </a:xfrm>
          <a:prstGeom prst="rect">
            <a:avLst/>
          </a:prstGeom>
          <a:noFill/>
          <a:ln>
            <a:noFill/>
          </a:ln>
        </p:spPr>
        <p:txBody>
          <a:bodyPr anchorCtr="0" anchor="b" bIns="0" lIns="0" spcFirstLastPara="1" rIns="0" wrap="square" tIns="0">
            <a:noAutofit/>
          </a:bodyPr>
          <a:lstStyle>
            <a:lvl1pPr lvl="0" marR="0" algn="r">
              <a:lnSpc>
                <a:spcPct val="90000"/>
              </a:lnSpc>
              <a:spcBef>
                <a:spcPts val="0"/>
              </a:spcBef>
              <a:spcAft>
                <a:spcPts val="0"/>
              </a:spcAft>
              <a:buClr>
                <a:schemeClr val="accent6"/>
              </a:buClr>
              <a:buSzPts val="3600"/>
              <a:buNone/>
              <a:defRPr b="0" i="0" sz="3600" u="none" cap="none" strike="noStrike">
                <a:solidFill>
                  <a:schemeClr val="accent6"/>
                </a:solidFill>
              </a:defRPr>
            </a:lvl1pPr>
            <a:lvl2pPr lvl="1"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2pPr>
            <a:lvl3pPr lvl="2"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3pPr>
            <a:lvl4pPr lvl="3"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4pPr>
            <a:lvl5pPr lvl="4"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5pPr>
            <a:lvl6pPr lvl="5"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6pPr>
            <a:lvl7pPr lvl="6"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7pPr>
            <a:lvl8pPr lvl="7"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8pPr>
            <a:lvl9pPr lvl="8" algn="r">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9pPr>
          </a:lstStyle>
          <a:p/>
        </p:txBody>
      </p:sp>
      <p:sp>
        <p:nvSpPr>
          <p:cNvPr id="125" name="Google Shape;125;p100"/>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126" name="Google Shape;126;p100"/>
          <p:cNvPicPr preferRelativeResize="0"/>
          <p:nvPr/>
        </p:nvPicPr>
        <p:blipFill rotWithShape="1">
          <a:blip r:embed="rId3">
            <a:alphaModFix/>
          </a:blip>
          <a:srcRect b="0" l="0" r="0" t="0"/>
          <a:stretch/>
        </p:blipFill>
        <p:spPr>
          <a:xfrm>
            <a:off x="7234020" y="3041525"/>
            <a:ext cx="1460225" cy="2292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Section Divider" showMasterSp="0">
  <p:cSld name="Title Slide_1_1_2_1_1">
    <p:spTree>
      <p:nvGrpSpPr>
        <p:cNvPr id="127" name="Shape 127"/>
        <p:cNvGrpSpPr/>
        <p:nvPr/>
      </p:nvGrpSpPr>
      <p:grpSpPr>
        <a:xfrm>
          <a:off x="0" y="0"/>
          <a:ext cx="0" cy="0"/>
          <a:chOff x="0" y="0"/>
          <a:chExt cx="0" cy="0"/>
        </a:xfrm>
      </p:grpSpPr>
      <p:pic>
        <p:nvPicPr>
          <p:cNvPr id="128" name="Google Shape;128;p101"/>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129" name="Google Shape;129;p101"/>
          <p:cNvSpPr txBox="1"/>
          <p:nvPr>
            <p:ph type="ctrTitle"/>
          </p:nvPr>
        </p:nvSpPr>
        <p:spPr>
          <a:xfrm>
            <a:off x="457200" y="1013175"/>
            <a:ext cx="3051000" cy="1511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6"/>
              </a:buClr>
              <a:buSzPts val="3600"/>
              <a:buNone/>
              <a:defRPr b="0" i="0" sz="3600" u="none" cap="none" strike="noStrike">
                <a:solidFill>
                  <a:schemeClr val="accent6"/>
                </a:solidFill>
              </a:defRPr>
            </a:lvl1pPr>
            <a:lvl2pPr lvl="1"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2pPr>
            <a:lvl3pPr lvl="2"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3pPr>
            <a:lvl4pPr lvl="3"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4pPr>
            <a:lvl5pPr lvl="4"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5pPr>
            <a:lvl6pPr lvl="5"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6pPr>
            <a:lvl7pPr lvl="6"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7pPr>
            <a:lvl8pPr lvl="7"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8pPr>
            <a:lvl9pPr lvl="8"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9pPr>
          </a:lstStyle>
          <a:p/>
        </p:txBody>
      </p:sp>
      <p:sp>
        <p:nvSpPr>
          <p:cNvPr id="130" name="Google Shape;130;p101"/>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131" name="Google Shape;131;p101"/>
          <p:cNvPicPr preferRelativeResize="0"/>
          <p:nvPr/>
        </p:nvPicPr>
        <p:blipFill rotWithShape="1">
          <a:blip r:embed="rId3">
            <a:alphaModFix/>
          </a:blip>
          <a:srcRect b="0" l="0" r="0" t="0"/>
          <a:stretch/>
        </p:blipFill>
        <p:spPr>
          <a:xfrm>
            <a:off x="457195" y="457200"/>
            <a:ext cx="1460225" cy="2292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Section Divider 1 1" showMasterSp="0">
  <p:cSld name="Title Slide_1_1_2_1_1_1">
    <p:spTree>
      <p:nvGrpSpPr>
        <p:cNvPr id="132" name="Shape 132"/>
        <p:cNvGrpSpPr/>
        <p:nvPr/>
      </p:nvGrpSpPr>
      <p:grpSpPr>
        <a:xfrm>
          <a:off x="0" y="0"/>
          <a:ext cx="0" cy="0"/>
          <a:chOff x="0" y="0"/>
          <a:chExt cx="0" cy="0"/>
        </a:xfrm>
      </p:grpSpPr>
      <p:pic>
        <p:nvPicPr>
          <p:cNvPr id="133" name="Google Shape;133;p102"/>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134" name="Google Shape;134;p102"/>
          <p:cNvSpPr txBox="1"/>
          <p:nvPr>
            <p:ph type="ctrTitle"/>
          </p:nvPr>
        </p:nvSpPr>
        <p:spPr>
          <a:xfrm>
            <a:off x="457200" y="1013175"/>
            <a:ext cx="3051000" cy="1511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6"/>
              </a:buClr>
              <a:buSzPts val="3600"/>
              <a:buNone/>
              <a:defRPr b="0" i="0" sz="3600" u="none" cap="none" strike="noStrike">
                <a:solidFill>
                  <a:schemeClr val="accent6"/>
                </a:solidFill>
              </a:defRPr>
            </a:lvl1pPr>
            <a:lvl2pPr lvl="1"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2pPr>
            <a:lvl3pPr lvl="2"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3pPr>
            <a:lvl4pPr lvl="3"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4pPr>
            <a:lvl5pPr lvl="4"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5pPr>
            <a:lvl6pPr lvl="5"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6pPr>
            <a:lvl7pPr lvl="6"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7pPr>
            <a:lvl8pPr lvl="7"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8pPr>
            <a:lvl9pPr lvl="8" algn="l">
              <a:lnSpc>
                <a:spcPct val="90000"/>
              </a:lnSpc>
              <a:spcBef>
                <a:spcPts val="0"/>
              </a:spcBef>
              <a:spcAft>
                <a:spcPts val="0"/>
              </a:spcAft>
              <a:buClr>
                <a:schemeClr val="accent6"/>
              </a:buClr>
              <a:buSzPts val="3600"/>
              <a:buFont typeface="Lato Black"/>
              <a:buNone/>
              <a:defRPr sz="3600">
                <a:solidFill>
                  <a:schemeClr val="accent6"/>
                </a:solidFill>
                <a:latin typeface="Lato Black"/>
                <a:ea typeface="Lato Black"/>
                <a:cs typeface="Lato Black"/>
                <a:sym typeface="Lato Black"/>
              </a:defRPr>
            </a:lvl9pPr>
          </a:lstStyle>
          <a:p/>
        </p:txBody>
      </p:sp>
      <p:sp>
        <p:nvSpPr>
          <p:cNvPr id="135" name="Google Shape;135;p102"/>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136" name="Google Shape;136;p102"/>
          <p:cNvPicPr preferRelativeResize="0"/>
          <p:nvPr/>
        </p:nvPicPr>
        <p:blipFill rotWithShape="1">
          <a:blip r:embed="rId3">
            <a:alphaModFix/>
          </a:blip>
          <a:srcRect b="0" l="0" r="0" t="0"/>
          <a:stretch/>
        </p:blipFill>
        <p:spPr>
          <a:xfrm>
            <a:off x="457195" y="457200"/>
            <a:ext cx="1460225" cy="2292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itle Only">
  <p:cSld name="CUSTOM_1">
    <p:spTree>
      <p:nvGrpSpPr>
        <p:cNvPr id="137" name="Shape 137"/>
        <p:cNvGrpSpPr/>
        <p:nvPr/>
      </p:nvGrpSpPr>
      <p:grpSpPr>
        <a:xfrm>
          <a:off x="0" y="0"/>
          <a:ext cx="0" cy="0"/>
          <a:chOff x="0" y="0"/>
          <a:chExt cx="0" cy="0"/>
        </a:xfrm>
      </p:grpSpPr>
      <p:sp>
        <p:nvSpPr>
          <p:cNvPr id="138" name="Google Shape;138;p103"/>
          <p:cNvSpPr txBox="1"/>
          <p:nvPr>
            <p:ph type="title"/>
          </p:nvPr>
        </p:nvSpPr>
        <p:spPr>
          <a:xfrm>
            <a:off x="457200" y="457200"/>
            <a:ext cx="8229600" cy="665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103"/>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cxnSp>
        <p:nvCxnSpPr>
          <p:cNvPr id="140" name="Google Shape;140;p103"/>
          <p:cNvCxnSpPr/>
          <p:nvPr/>
        </p:nvCxnSpPr>
        <p:spPr>
          <a:xfrm>
            <a:off x="457200" y="278497"/>
            <a:ext cx="521100" cy="0"/>
          </a:xfrm>
          <a:prstGeom prst="straightConnector1">
            <a:avLst/>
          </a:prstGeom>
          <a:noFill/>
          <a:ln cap="flat" cmpd="sng" w="38100">
            <a:solidFill>
              <a:schemeClr val="accent6"/>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itle Only No Line">
  <p:cSld name="CUSTOM_1_2">
    <p:spTree>
      <p:nvGrpSpPr>
        <p:cNvPr id="141" name="Shape 141"/>
        <p:cNvGrpSpPr/>
        <p:nvPr/>
      </p:nvGrpSpPr>
      <p:grpSpPr>
        <a:xfrm>
          <a:off x="0" y="0"/>
          <a:ext cx="0" cy="0"/>
          <a:chOff x="0" y="0"/>
          <a:chExt cx="0" cy="0"/>
        </a:xfrm>
      </p:grpSpPr>
      <p:sp>
        <p:nvSpPr>
          <p:cNvPr id="142" name="Google Shape;142;p104"/>
          <p:cNvSpPr txBox="1"/>
          <p:nvPr>
            <p:ph type="title"/>
          </p:nvPr>
        </p:nvSpPr>
        <p:spPr>
          <a:xfrm>
            <a:off x="457200" y="304800"/>
            <a:ext cx="8229600" cy="665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104"/>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itle with Subtitle">
  <p:cSld name="CUSTOM_1_1">
    <p:spTree>
      <p:nvGrpSpPr>
        <p:cNvPr id="144" name="Shape 144"/>
        <p:cNvGrpSpPr/>
        <p:nvPr/>
      </p:nvGrpSpPr>
      <p:grpSpPr>
        <a:xfrm>
          <a:off x="0" y="0"/>
          <a:ext cx="0" cy="0"/>
          <a:chOff x="0" y="0"/>
          <a:chExt cx="0" cy="0"/>
        </a:xfrm>
      </p:grpSpPr>
      <p:sp>
        <p:nvSpPr>
          <p:cNvPr id="145" name="Google Shape;145;p105"/>
          <p:cNvSpPr txBox="1"/>
          <p:nvPr>
            <p:ph type="title"/>
          </p:nvPr>
        </p:nvSpPr>
        <p:spPr>
          <a:xfrm>
            <a:off x="457200" y="457200"/>
            <a:ext cx="8229600" cy="350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105"/>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cxnSp>
        <p:nvCxnSpPr>
          <p:cNvPr id="147" name="Google Shape;147;p105"/>
          <p:cNvCxnSpPr/>
          <p:nvPr/>
        </p:nvCxnSpPr>
        <p:spPr>
          <a:xfrm>
            <a:off x="457200" y="278497"/>
            <a:ext cx="521100" cy="0"/>
          </a:xfrm>
          <a:prstGeom prst="straightConnector1">
            <a:avLst/>
          </a:prstGeom>
          <a:noFill/>
          <a:ln cap="flat" cmpd="sng" w="38100">
            <a:solidFill>
              <a:schemeClr val="accent6"/>
            </a:solidFill>
            <a:prstDash val="solid"/>
            <a:round/>
            <a:headEnd len="sm" w="sm" type="none"/>
            <a:tailEnd len="sm" w="sm" type="none"/>
          </a:ln>
        </p:spPr>
      </p:cxnSp>
      <p:sp>
        <p:nvSpPr>
          <p:cNvPr id="148" name="Google Shape;148;p105"/>
          <p:cNvSpPr txBox="1"/>
          <p:nvPr>
            <p:ph idx="1" type="subTitle"/>
          </p:nvPr>
        </p:nvSpPr>
        <p:spPr>
          <a:xfrm>
            <a:off x="457200" y="874025"/>
            <a:ext cx="8229600" cy="220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1600"/>
              <a:buFont typeface="Lato"/>
              <a:buNone/>
              <a:defRPr i="0" sz="1600" u="none" cap="none" strike="noStrike">
                <a:solidFill>
                  <a:schemeClr val="accent6"/>
                </a:solidFill>
              </a:defRPr>
            </a:lvl1pPr>
            <a:lvl2pPr lvl="1" marR="0" algn="l">
              <a:lnSpc>
                <a:spcPct val="90000"/>
              </a:lnSpc>
              <a:spcBef>
                <a:spcPts val="800"/>
              </a:spcBef>
              <a:spcAft>
                <a:spcPts val="0"/>
              </a:spcAft>
              <a:buSzPts val="1600"/>
              <a:buFont typeface="Lato"/>
              <a:buNone/>
              <a:defRPr i="0" sz="1600" u="none" cap="none" strike="noStrike">
                <a:solidFill>
                  <a:schemeClr val="accent6"/>
                </a:solidFill>
              </a:defRPr>
            </a:lvl2pPr>
            <a:lvl3pPr lvl="2" marR="0" algn="l">
              <a:lnSpc>
                <a:spcPct val="90000"/>
              </a:lnSpc>
              <a:spcBef>
                <a:spcPts val="800"/>
              </a:spcBef>
              <a:spcAft>
                <a:spcPts val="0"/>
              </a:spcAft>
              <a:buSzPts val="1600"/>
              <a:buFont typeface="Lato"/>
              <a:buNone/>
              <a:defRPr i="0" sz="1600" u="none" cap="none" strike="noStrike">
                <a:solidFill>
                  <a:schemeClr val="accent6"/>
                </a:solidFill>
              </a:defRPr>
            </a:lvl3pPr>
            <a:lvl4pPr lvl="3"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4pPr>
            <a:lvl5pPr lvl="4"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5pPr>
            <a:lvl6pPr lvl="5"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6pPr>
            <a:lvl7pPr lvl="6"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7pPr>
            <a:lvl8pPr lvl="7"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8pPr>
            <a:lvl9pPr lvl="8" marR="0" algn="l">
              <a:lnSpc>
                <a:spcPct val="90000"/>
              </a:lnSpc>
              <a:spcBef>
                <a:spcPts val="800"/>
              </a:spcBef>
              <a:spcAft>
                <a:spcPts val="800"/>
              </a:spcAft>
              <a:buClr>
                <a:schemeClr val="accent6"/>
              </a:buClr>
              <a:buSzPts val="1600"/>
              <a:buFont typeface="Lato"/>
              <a:buNone/>
              <a:defRPr i="0" sz="1600" u="none" cap="none" strike="noStrike">
                <a:solidFill>
                  <a:schemeClr val="accent6"/>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Title with Subtitle Above">
  <p:cSld name="CUSTOM_1_1_1">
    <p:spTree>
      <p:nvGrpSpPr>
        <p:cNvPr id="149" name="Shape 149"/>
        <p:cNvGrpSpPr/>
        <p:nvPr/>
      </p:nvGrpSpPr>
      <p:grpSpPr>
        <a:xfrm>
          <a:off x="0" y="0"/>
          <a:ext cx="0" cy="0"/>
          <a:chOff x="0" y="0"/>
          <a:chExt cx="0" cy="0"/>
        </a:xfrm>
      </p:grpSpPr>
      <p:sp>
        <p:nvSpPr>
          <p:cNvPr id="150" name="Google Shape;150;p106"/>
          <p:cNvSpPr txBox="1"/>
          <p:nvPr>
            <p:ph type="title"/>
          </p:nvPr>
        </p:nvSpPr>
        <p:spPr>
          <a:xfrm>
            <a:off x="457200" y="578545"/>
            <a:ext cx="8229600" cy="350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06"/>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cxnSp>
        <p:nvCxnSpPr>
          <p:cNvPr id="152" name="Google Shape;152;p106"/>
          <p:cNvCxnSpPr/>
          <p:nvPr/>
        </p:nvCxnSpPr>
        <p:spPr>
          <a:xfrm>
            <a:off x="457200" y="1008108"/>
            <a:ext cx="521100" cy="0"/>
          </a:xfrm>
          <a:prstGeom prst="straightConnector1">
            <a:avLst/>
          </a:prstGeom>
          <a:noFill/>
          <a:ln cap="flat" cmpd="sng" w="38100">
            <a:solidFill>
              <a:schemeClr val="accent6"/>
            </a:solidFill>
            <a:prstDash val="solid"/>
            <a:round/>
            <a:headEnd len="sm" w="sm" type="none"/>
            <a:tailEnd len="sm" w="sm" type="none"/>
          </a:ln>
        </p:spPr>
      </p:cxnSp>
      <p:sp>
        <p:nvSpPr>
          <p:cNvPr id="153" name="Google Shape;153;p106"/>
          <p:cNvSpPr txBox="1"/>
          <p:nvPr>
            <p:ph idx="1" type="subTitle"/>
          </p:nvPr>
        </p:nvSpPr>
        <p:spPr>
          <a:xfrm>
            <a:off x="457200" y="303568"/>
            <a:ext cx="8229600" cy="220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2"/>
              </a:buClr>
              <a:buSzPts val="1400"/>
              <a:buFont typeface="Lato"/>
              <a:buNone/>
              <a:defRPr i="0" sz="1400" u="none" cap="none" strike="noStrike">
                <a:solidFill>
                  <a:schemeClr val="lt2"/>
                </a:solidFill>
              </a:defRPr>
            </a:lvl1pPr>
            <a:lvl2pPr lvl="1" marR="0" algn="l">
              <a:lnSpc>
                <a:spcPct val="90000"/>
              </a:lnSpc>
              <a:spcBef>
                <a:spcPts val="800"/>
              </a:spcBef>
              <a:spcAft>
                <a:spcPts val="0"/>
              </a:spcAft>
              <a:buClr>
                <a:schemeClr val="lt2"/>
              </a:buClr>
              <a:buSzPts val="1400"/>
              <a:buFont typeface="Lato"/>
              <a:buNone/>
              <a:defRPr i="0" u="none" cap="none" strike="noStrike">
                <a:solidFill>
                  <a:schemeClr val="lt2"/>
                </a:solidFill>
              </a:defRPr>
            </a:lvl2pPr>
            <a:lvl3pPr lvl="2" marR="0" algn="l">
              <a:lnSpc>
                <a:spcPct val="90000"/>
              </a:lnSpc>
              <a:spcBef>
                <a:spcPts val="800"/>
              </a:spcBef>
              <a:spcAft>
                <a:spcPts val="0"/>
              </a:spcAft>
              <a:buClr>
                <a:schemeClr val="lt2"/>
              </a:buClr>
              <a:buSzPts val="1400"/>
              <a:buFont typeface="Lato"/>
              <a:buNone/>
              <a:defRPr i="0" sz="1400" u="none" cap="none" strike="noStrike">
                <a:solidFill>
                  <a:schemeClr val="lt2"/>
                </a:solidFill>
              </a:defRPr>
            </a:lvl3pPr>
            <a:lvl4pPr lvl="3" marR="0" algn="l">
              <a:lnSpc>
                <a:spcPct val="90000"/>
              </a:lnSpc>
              <a:spcBef>
                <a:spcPts val="800"/>
              </a:spcBef>
              <a:spcAft>
                <a:spcPts val="0"/>
              </a:spcAft>
              <a:buClr>
                <a:schemeClr val="lt2"/>
              </a:buClr>
              <a:buSzPts val="1400"/>
              <a:buFont typeface="Lato"/>
              <a:buNone/>
              <a:defRPr i="0" sz="1400" u="none" cap="none" strike="noStrike">
                <a:solidFill>
                  <a:schemeClr val="lt2"/>
                </a:solidFill>
              </a:defRPr>
            </a:lvl4pPr>
            <a:lvl5pPr lvl="4" marR="0" algn="l">
              <a:lnSpc>
                <a:spcPct val="90000"/>
              </a:lnSpc>
              <a:spcBef>
                <a:spcPts val="800"/>
              </a:spcBef>
              <a:spcAft>
                <a:spcPts val="0"/>
              </a:spcAft>
              <a:buClr>
                <a:schemeClr val="lt2"/>
              </a:buClr>
              <a:buSzPts val="1400"/>
              <a:buFont typeface="Lato"/>
              <a:buNone/>
              <a:defRPr i="0" sz="1400" u="none" cap="none" strike="noStrike">
                <a:solidFill>
                  <a:schemeClr val="lt2"/>
                </a:solidFill>
              </a:defRPr>
            </a:lvl5pPr>
            <a:lvl6pPr lvl="5" marR="0" algn="l">
              <a:lnSpc>
                <a:spcPct val="90000"/>
              </a:lnSpc>
              <a:spcBef>
                <a:spcPts val="800"/>
              </a:spcBef>
              <a:spcAft>
                <a:spcPts val="0"/>
              </a:spcAft>
              <a:buSzPts val="1400"/>
              <a:buFont typeface="Lato"/>
              <a:buNone/>
              <a:defRPr i="0" sz="1400" u="none" cap="none" strike="noStrike"/>
            </a:lvl6pPr>
            <a:lvl7pPr lvl="6" marR="0" algn="l">
              <a:lnSpc>
                <a:spcPct val="90000"/>
              </a:lnSpc>
              <a:spcBef>
                <a:spcPts val="800"/>
              </a:spcBef>
              <a:spcAft>
                <a:spcPts val="0"/>
              </a:spcAft>
              <a:buSzPts val="1400"/>
              <a:buFont typeface="Lato"/>
              <a:buNone/>
              <a:defRPr i="0" sz="1400" u="none" cap="none" strike="noStrike"/>
            </a:lvl7pPr>
            <a:lvl8pPr lvl="7" marR="0" algn="l">
              <a:lnSpc>
                <a:spcPct val="90000"/>
              </a:lnSpc>
              <a:spcBef>
                <a:spcPts val="800"/>
              </a:spcBef>
              <a:spcAft>
                <a:spcPts val="0"/>
              </a:spcAft>
              <a:buSzPts val="1400"/>
              <a:buFont typeface="Lato"/>
              <a:buNone/>
              <a:defRPr i="0" sz="1400" u="none" cap="none" strike="noStrike"/>
            </a:lvl8pPr>
            <a:lvl9pPr lvl="8" marR="0" algn="l">
              <a:lnSpc>
                <a:spcPct val="90000"/>
              </a:lnSpc>
              <a:spcBef>
                <a:spcPts val="800"/>
              </a:spcBef>
              <a:spcAft>
                <a:spcPts val="800"/>
              </a:spcAft>
              <a:buSzPts val="1400"/>
              <a:buFont typeface="Lato"/>
              <a:buNone/>
              <a:defRPr i="0" sz="1400" u="none" cap="none" strike="noStrike"/>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Title with Bullets">
  <p:cSld name="CUSTOM_2">
    <p:spTree>
      <p:nvGrpSpPr>
        <p:cNvPr id="154" name="Shape 154"/>
        <p:cNvGrpSpPr/>
        <p:nvPr/>
      </p:nvGrpSpPr>
      <p:grpSpPr>
        <a:xfrm>
          <a:off x="0" y="0"/>
          <a:ext cx="0" cy="0"/>
          <a:chOff x="0" y="0"/>
          <a:chExt cx="0" cy="0"/>
        </a:xfrm>
      </p:grpSpPr>
      <p:sp>
        <p:nvSpPr>
          <p:cNvPr id="155" name="Google Shape;155;p107"/>
          <p:cNvSpPr txBox="1"/>
          <p:nvPr>
            <p:ph type="title"/>
          </p:nvPr>
        </p:nvSpPr>
        <p:spPr>
          <a:xfrm>
            <a:off x="457200" y="457200"/>
            <a:ext cx="8229600" cy="665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107"/>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cxnSp>
        <p:nvCxnSpPr>
          <p:cNvPr id="157" name="Google Shape;157;p107"/>
          <p:cNvCxnSpPr/>
          <p:nvPr/>
        </p:nvCxnSpPr>
        <p:spPr>
          <a:xfrm>
            <a:off x="457200" y="278497"/>
            <a:ext cx="521100" cy="0"/>
          </a:xfrm>
          <a:prstGeom prst="straightConnector1">
            <a:avLst/>
          </a:prstGeom>
          <a:noFill/>
          <a:ln cap="flat" cmpd="sng" w="38100">
            <a:solidFill>
              <a:schemeClr val="accent6"/>
            </a:solidFill>
            <a:prstDash val="solid"/>
            <a:round/>
            <a:headEnd len="sm" w="sm" type="none"/>
            <a:tailEnd len="sm" w="sm" type="none"/>
          </a:ln>
        </p:spPr>
      </p:cxnSp>
      <p:sp>
        <p:nvSpPr>
          <p:cNvPr id="158" name="Google Shape;158;p107"/>
          <p:cNvSpPr txBox="1"/>
          <p:nvPr>
            <p:ph idx="1" type="body"/>
          </p:nvPr>
        </p:nvSpPr>
        <p:spPr>
          <a:xfrm>
            <a:off x="457200" y="1211325"/>
            <a:ext cx="8229600" cy="3303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800"/>
              </a:spcBef>
              <a:spcAft>
                <a:spcPts val="0"/>
              </a:spcAft>
              <a:buClr>
                <a:schemeClr val="accent6"/>
              </a:buClr>
              <a:buSzPts val="1400"/>
              <a:buFont typeface="Arial"/>
              <a:buChar char="–"/>
              <a:defRPr b="0" i="0" sz="1400" u="none" cap="none" strike="noStrike">
                <a:solidFill>
                  <a:schemeClr val="dk1"/>
                </a:solidFill>
                <a:latin typeface="Lato"/>
                <a:ea typeface="Lato"/>
                <a:cs typeface="Lato"/>
                <a:sym typeface="Lato"/>
              </a:defRPr>
            </a:lvl2pPr>
            <a:lvl3pPr indent="-298450" lvl="2" marL="1371600" marR="0" algn="l">
              <a:lnSpc>
                <a:spcPct val="100000"/>
              </a:lnSpc>
              <a:spcBef>
                <a:spcPts val="800"/>
              </a:spcBef>
              <a:spcAft>
                <a:spcPts val="0"/>
              </a:spcAft>
              <a:buClr>
                <a:schemeClr val="accent6"/>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8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8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266700" lvl="5" marL="27432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6pPr>
            <a:lvl7pPr indent="-266700" lvl="6" marL="32004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7pPr>
            <a:lvl8pPr indent="-266700" lvl="7" marL="36576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8pPr>
            <a:lvl9pPr indent="-266700" lvl="8" marL="4114800" marR="0" algn="l">
              <a:lnSpc>
                <a:spcPct val="100000"/>
              </a:lnSpc>
              <a:spcBef>
                <a:spcPts val="800"/>
              </a:spcBef>
              <a:spcAft>
                <a:spcPts val="800"/>
              </a:spcAft>
              <a:buClr>
                <a:schemeClr val="lt2"/>
              </a:buClr>
              <a:buSzPts val="600"/>
              <a:buFont typeface="Arial"/>
              <a:buChar char="•"/>
              <a:defRPr b="0" i="0" sz="600" u="none" cap="none" strike="noStrike">
                <a:solidFill>
                  <a:schemeClr val="lt2"/>
                </a:solidFill>
                <a:latin typeface="Lato"/>
                <a:ea typeface="Lato"/>
                <a:cs typeface="Lato"/>
                <a:sym typeface="Lato"/>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Blank with Footer">
  <p:cSld name="CUSTOM">
    <p:spTree>
      <p:nvGrpSpPr>
        <p:cNvPr id="24" name="Shape 24"/>
        <p:cNvGrpSpPr/>
        <p:nvPr/>
      </p:nvGrpSpPr>
      <p:grpSpPr>
        <a:xfrm>
          <a:off x="0" y="0"/>
          <a:ext cx="0" cy="0"/>
          <a:chOff x="0" y="0"/>
          <a:chExt cx="0" cy="0"/>
        </a:xfrm>
      </p:grpSpPr>
      <p:sp>
        <p:nvSpPr>
          <p:cNvPr id="25" name="Google Shape;25;p74"/>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Title with Bullets No Line">
  <p:cSld name="CUSTOM_2_2">
    <p:spTree>
      <p:nvGrpSpPr>
        <p:cNvPr id="159" name="Shape 159"/>
        <p:cNvGrpSpPr/>
        <p:nvPr/>
      </p:nvGrpSpPr>
      <p:grpSpPr>
        <a:xfrm>
          <a:off x="0" y="0"/>
          <a:ext cx="0" cy="0"/>
          <a:chOff x="0" y="0"/>
          <a:chExt cx="0" cy="0"/>
        </a:xfrm>
      </p:grpSpPr>
      <p:sp>
        <p:nvSpPr>
          <p:cNvPr id="160" name="Google Shape;160;p108"/>
          <p:cNvSpPr txBox="1"/>
          <p:nvPr>
            <p:ph type="title"/>
          </p:nvPr>
        </p:nvSpPr>
        <p:spPr>
          <a:xfrm>
            <a:off x="457200" y="309750"/>
            <a:ext cx="8229600" cy="665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08"/>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162" name="Google Shape;162;p108"/>
          <p:cNvSpPr txBox="1"/>
          <p:nvPr>
            <p:ph idx="1" type="body"/>
          </p:nvPr>
        </p:nvSpPr>
        <p:spPr>
          <a:xfrm>
            <a:off x="457200" y="975450"/>
            <a:ext cx="8229600" cy="33030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800"/>
              </a:spcBef>
              <a:spcAft>
                <a:spcPts val="0"/>
              </a:spcAft>
              <a:buClr>
                <a:schemeClr val="accent6"/>
              </a:buClr>
              <a:buSzPts val="1400"/>
              <a:buFont typeface="Arial"/>
              <a:buChar char="–"/>
              <a:defRPr b="0" i="0" sz="1400" u="none" cap="none" strike="noStrike">
                <a:solidFill>
                  <a:schemeClr val="dk1"/>
                </a:solidFill>
                <a:latin typeface="Lato"/>
                <a:ea typeface="Lato"/>
                <a:cs typeface="Lato"/>
                <a:sym typeface="Lato"/>
              </a:defRPr>
            </a:lvl2pPr>
            <a:lvl3pPr indent="-298450" lvl="2" marL="1371600" marR="0" algn="l">
              <a:lnSpc>
                <a:spcPct val="100000"/>
              </a:lnSpc>
              <a:spcBef>
                <a:spcPts val="800"/>
              </a:spcBef>
              <a:spcAft>
                <a:spcPts val="0"/>
              </a:spcAft>
              <a:buClr>
                <a:schemeClr val="accent6"/>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8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8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266700" lvl="5" marL="27432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6pPr>
            <a:lvl7pPr indent="-266700" lvl="6" marL="32004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7pPr>
            <a:lvl8pPr indent="-266700" lvl="7" marL="36576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8pPr>
            <a:lvl9pPr indent="-266700" lvl="8" marL="4114800" marR="0" algn="l">
              <a:lnSpc>
                <a:spcPct val="100000"/>
              </a:lnSpc>
              <a:spcBef>
                <a:spcPts val="800"/>
              </a:spcBef>
              <a:spcAft>
                <a:spcPts val="800"/>
              </a:spcAft>
              <a:buClr>
                <a:schemeClr val="lt2"/>
              </a:buClr>
              <a:buSzPts val="600"/>
              <a:buFont typeface="Arial"/>
              <a:buChar char="•"/>
              <a:defRPr b="0" i="0" sz="600" u="none" cap="none" strike="noStrike">
                <a:solidFill>
                  <a:schemeClr val="lt2"/>
                </a:solidFill>
                <a:latin typeface="Lato"/>
                <a:ea typeface="Lato"/>
                <a:cs typeface="Lato"/>
                <a:sym typeface="Lato"/>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Title with Subtitle &amp; Bullets">
  <p:cSld name="CUSTOM_2_1">
    <p:spTree>
      <p:nvGrpSpPr>
        <p:cNvPr id="163" name="Shape 163"/>
        <p:cNvGrpSpPr/>
        <p:nvPr/>
      </p:nvGrpSpPr>
      <p:grpSpPr>
        <a:xfrm>
          <a:off x="0" y="0"/>
          <a:ext cx="0" cy="0"/>
          <a:chOff x="0" y="0"/>
          <a:chExt cx="0" cy="0"/>
        </a:xfrm>
      </p:grpSpPr>
      <p:sp>
        <p:nvSpPr>
          <p:cNvPr id="164" name="Google Shape;164;p109"/>
          <p:cNvSpPr txBox="1"/>
          <p:nvPr>
            <p:ph type="title"/>
          </p:nvPr>
        </p:nvSpPr>
        <p:spPr>
          <a:xfrm>
            <a:off x="457200" y="457200"/>
            <a:ext cx="8229600" cy="665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109"/>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cxnSp>
        <p:nvCxnSpPr>
          <p:cNvPr id="166" name="Google Shape;166;p109"/>
          <p:cNvCxnSpPr/>
          <p:nvPr/>
        </p:nvCxnSpPr>
        <p:spPr>
          <a:xfrm>
            <a:off x="457200" y="278497"/>
            <a:ext cx="521100" cy="0"/>
          </a:xfrm>
          <a:prstGeom prst="straightConnector1">
            <a:avLst/>
          </a:prstGeom>
          <a:noFill/>
          <a:ln cap="flat" cmpd="sng" w="38100">
            <a:solidFill>
              <a:schemeClr val="accent6"/>
            </a:solidFill>
            <a:prstDash val="solid"/>
            <a:round/>
            <a:headEnd len="sm" w="sm" type="none"/>
            <a:tailEnd len="sm" w="sm" type="none"/>
          </a:ln>
        </p:spPr>
      </p:cxnSp>
      <p:sp>
        <p:nvSpPr>
          <p:cNvPr id="167" name="Google Shape;167;p109"/>
          <p:cNvSpPr txBox="1"/>
          <p:nvPr>
            <p:ph idx="1" type="body"/>
          </p:nvPr>
        </p:nvSpPr>
        <p:spPr>
          <a:xfrm>
            <a:off x="457200" y="1301600"/>
            <a:ext cx="8229600" cy="32127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800"/>
              </a:spcBef>
              <a:spcAft>
                <a:spcPts val="0"/>
              </a:spcAft>
              <a:buClr>
                <a:schemeClr val="accent6"/>
              </a:buClr>
              <a:buSzPts val="1400"/>
              <a:buFont typeface="Arial"/>
              <a:buChar char="–"/>
              <a:defRPr b="0" i="0" sz="1400" u="none" cap="none" strike="noStrike">
                <a:solidFill>
                  <a:schemeClr val="dk1"/>
                </a:solidFill>
                <a:latin typeface="Lato"/>
                <a:ea typeface="Lato"/>
                <a:cs typeface="Lato"/>
                <a:sym typeface="Lato"/>
              </a:defRPr>
            </a:lvl2pPr>
            <a:lvl3pPr indent="-298450" lvl="2" marL="1371600" marR="0" algn="l">
              <a:lnSpc>
                <a:spcPct val="100000"/>
              </a:lnSpc>
              <a:spcBef>
                <a:spcPts val="800"/>
              </a:spcBef>
              <a:spcAft>
                <a:spcPts val="0"/>
              </a:spcAft>
              <a:buClr>
                <a:schemeClr val="accent6"/>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8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8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266700" lvl="5" marL="27432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6pPr>
            <a:lvl7pPr indent="-266700" lvl="6" marL="32004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7pPr>
            <a:lvl8pPr indent="-266700" lvl="7" marL="36576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8pPr>
            <a:lvl9pPr indent="-266700" lvl="8" marL="4114800" marR="0" algn="l">
              <a:lnSpc>
                <a:spcPct val="100000"/>
              </a:lnSpc>
              <a:spcBef>
                <a:spcPts val="800"/>
              </a:spcBef>
              <a:spcAft>
                <a:spcPts val="800"/>
              </a:spcAft>
              <a:buClr>
                <a:schemeClr val="lt2"/>
              </a:buClr>
              <a:buSzPts val="600"/>
              <a:buFont typeface="Arial"/>
              <a:buChar char="•"/>
              <a:defRPr b="0" i="0" sz="600" u="none" cap="none" strike="noStrike">
                <a:solidFill>
                  <a:schemeClr val="lt2"/>
                </a:solidFill>
                <a:latin typeface="Lato"/>
                <a:ea typeface="Lato"/>
                <a:cs typeface="Lato"/>
                <a:sym typeface="Lato"/>
              </a:defRPr>
            </a:lvl9pPr>
          </a:lstStyle>
          <a:p/>
        </p:txBody>
      </p:sp>
      <p:sp>
        <p:nvSpPr>
          <p:cNvPr id="168" name="Google Shape;168;p109"/>
          <p:cNvSpPr txBox="1"/>
          <p:nvPr>
            <p:ph idx="2" type="subTitle"/>
          </p:nvPr>
        </p:nvSpPr>
        <p:spPr>
          <a:xfrm>
            <a:off x="457200" y="874025"/>
            <a:ext cx="8229600" cy="220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1600"/>
              <a:buFont typeface="Lato"/>
              <a:buNone/>
              <a:defRPr i="0" sz="1600" u="none" cap="none" strike="noStrike">
                <a:solidFill>
                  <a:schemeClr val="accent6"/>
                </a:solidFill>
              </a:defRPr>
            </a:lvl1pPr>
            <a:lvl2pPr lvl="1" marR="0" algn="l">
              <a:lnSpc>
                <a:spcPct val="90000"/>
              </a:lnSpc>
              <a:spcBef>
                <a:spcPts val="800"/>
              </a:spcBef>
              <a:spcAft>
                <a:spcPts val="0"/>
              </a:spcAft>
              <a:buSzPts val="1600"/>
              <a:buFont typeface="Lato"/>
              <a:buNone/>
              <a:defRPr i="0" sz="1600" u="none" cap="none" strike="noStrike">
                <a:solidFill>
                  <a:schemeClr val="accent6"/>
                </a:solidFill>
              </a:defRPr>
            </a:lvl2pPr>
            <a:lvl3pPr lvl="2" marR="0" algn="l">
              <a:lnSpc>
                <a:spcPct val="90000"/>
              </a:lnSpc>
              <a:spcBef>
                <a:spcPts val="800"/>
              </a:spcBef>
              <a:spcAft>
                <a:spcPts val="0"/>
              </a:spcAft>
              <a:buSzPts val="1600"/>
              <a:buFont typeface="Lato"/>
              <a:buNone/>
              <a:defRPr i="0" sz="1600" u="none" cap="none" strike="noStrike">
                <a:solidFill>
                  <a:schemeClr val="accent6"/>
                </a:solidFill>
              </a:defRPr>
            </a:lvl3pPr>
            <a:lvl4pPr lvl="3"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4pPr>
            <a:lvl5pPr lvl="4"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5pPr>
            <a:lvl6pPr lvl="5"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6pPr>
            <a:lvl7pPr lvl="6"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7pPr>
            <a:lvl8pPr lvl="7"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8pPr>
            <a:lvl9pPr lvl="8" marR="0" algn="l">
              <a:lnSpc>
                <a:spcPct val="90000"/>
              </a:lnSpc>
              <a:spcBef>
                <a:spcPts val="800"/>
              </a:spcBef>
              <a:spcAft>
                <a:spcPts val="800"/>
              </a:spcAft>
              <a:buClr>
                <a:schemeClr val="accent6"/>
              </a:buClr>
              <a:buSzPts val="1600"/>
              <a:buFont typeface="Lato"/>
              <a:buNone/>
              <a:defRPr i="0" sz="1600" u="none" cap="none" strike="noStrike">
                <a:solidFill>
                  <a:schemeClr val="accent6"/>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Title with Subtitle Above &amp; Bullets">
  <p:cSld name="CUSTOM_2_1_1">
    <p:spTree>
      <p:nvGrpSpPr>
        <p:cNvPr id="169" name="Shape 169"/>
        <p:cNvGrpSpPr/>
        <p:nvPr/>
      </p:nvGrpSpPr>
      <p:grpSpPr>
        <a:xfrm>
          <a:off x="0" y="0"/>
          <a:ext cx="0" cy="0"/>
          <a:chOff x="0" y="0"/>
          <a:chExt cx="0" cy="0"/>
        </a:xfrm>
      </p:grpSpPr>
      <p:sp>
        <p:nvSpPr>
          <p:cNvPr id="170" name="Google Shape;170;p110"/>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171" name="Google Shape;171;p110"/>
          <p:cNvSpPr txBox="1"/>
          <p:nvPr>
            <p:ph idx="1" type="body"/>
          </p:nvPr>
        </p:nvSpPr>
        <p:spPr>
          <a:xfrm>
            <a:off x="457200" y="1301600"/>
            <a:ext cx="8229600" cy="3212700"/>
          </a:xfrm>
          <a:prstGeom prst="rect">
            <a:avLst/>
          </a:prstGeom>
          <a:noFill/>
          <a:ln>
            <a:noFill/>
          </a:ln>
        </p:spPr>
        <p:txBody>
          <a:bodyPr anchorCtr="0" anchor="t" bIns="0" lIns="0" spcFirstLastPara="1" rIns="0" wrap="square" tIns="0">
            <a:noAutofit/>
          </a:bodyPr>
          <a:lstStyle>
            <a:lvl1pPr indent="-330200" lvl="0" marL="457200" marR="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Lato"/>
                <a:ea typeface="Lato"/>
                <a:cs typeface="Lato"/>
                <a:sym typeface="Lato"/>
              </a:defRPr>
            </a:lvl1pPr>
            <a:lvl2pPr indent="-317500" lvl="1" marL="914400" marR="0" algn="l">
              <a:lnSpc>
                <a:spcPct val="100000"/>
              </a:lnSpc>
              <a:spcBef>
                <a:spcPts val="800"/>
              </a:spcBef>
              <a:spcAft>
                <a:spcPts val="0"/>
              </a:spcAft>
              <a:buClr>
                <a:schemeClr val="accent6"/>
              </a:buClr>
              <a:buSzPts val="1400"/>
              <a:buFont typeface="Arial"/>
              <a:buChar char="–"/>
              <a:defRPr b="0" i="0" sz="1400" u="none" cap="none" strike="noStrike">
                <a:solidFill>
                  <a:schemeClr val="dk1"/>
                </a:solidFill>
                <a:latin typeface="Lato"/>
                <a:ea typeface="Lato"/>
                <a:cs typeface="Lato"/>
                <a:sym typeface="Lato"/>
              </a:defRPr>
            </a:lvl2pPr>
            <a:lvl3pPr indent="-298450" lvl="2" marL="1371600" marR="0" algn="l">
              <a:lnSpc>
                <a:spcPct val="100000"/>
              </a:lnSpc>
              <a:spcBef>
                <a:spcPts val="800"/>
              </a:spcBef>
              <a:spcAft>
                <a:spcPts val="0"/>
              </a:spcAft>
              <a:buClr>
                <a:schemeClr val="accent6"/>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8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8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266700" lvl="5" marL="27432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6pPr>
            <a:lvl7pPr indent="-266700" lvl="6" marL="32004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7pPr>
            <a:lvl8pPr indent="-266700" lvl="7" marL="3657600" marR="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8pPr>
            <a:lvl9pPr indent="-266700" lvl="8" marL="4114800" marR="0" algn="l">
              <a:lnSpc>
                <a:spcPct val="100000"/>
              </a:lnSpc>
              <a:spcBef>
                <a:spcPts val="800"/>
              </a:spcBef>
              <a:spcAft>
                <a:spcPts val="800"/>
              </a:spcAft>
              <a:buClr>
                <a:schemeClr val="lt2"/>
              </a:buClr>
              <a:buSzPts val="600"/>
              <a:buFont typeface="Arial"/>
              <a:buChar char="•"/>
              <a:defRPr b="0" i="0" sz="600" u="none" cap="none" strike="noStrike">
                <a:solidFill>
                  <a:schemeClr val="lt2"/>
                </a:solidFill>
                <a:latin typeface="Lato"/>
                <a:ea typeface="Lato"/>
                <a:cs typeface="Lato"/>
                <a:sym typeface="Lato"/>
              </a:defRPr>
            </a:lvl9pPr>
          </a:lstStyle>
          <a:p/>
        </p:txBody>
      </p:sp>
      <p:sp>
        <p:nvSpPr>
          <p:cNvPr id="172" name="Google Shape;172;p110"/>
          <p:cNvSpPr txBox="1"/>
          <p:nvPr>
            <p:ph type="title"/>
          </p:nvPr>
        </p:nvSpPr>
        <p:spPr>
          <a:xfrm>
            <a:off x="457200" y="578545"/>
            <a:ext cx="8229600" cy="350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73" name="Google Shape;173;p110"/>
          <p:cNvCxnSpPr/>
          <p:nvPr/>
        </p:nvCxnSpPr>
        <p:spPr>
          <a:xfrm>
            <a:off x="457200" y="1008108"/>
            <a:ext cx="521100" cy="0"/>
          </a:xfrm>
          <a:prstGeom prst="straightConnector1">
            <a:avLst/>
          </a:prstGeom>
          <a:noFill/>
          <a:ln cap="flat" cmpd="sng" w="38100">
            <a:solidFill>
              <a:schemeClr val="accent6"/>
            </a:solidFill>
            <a:prstDash val="solid"/>
            <a:round/>
            <a:headEnd len="sm" w="sm" type="none"/>
            <a:tailEnd len="sm" w="sm" type="none"/>
          </a:ln>
        </p:spPr>
      </p:cxnSp>
      <p:sp>
        <p:nvSpPr>
          <p:cNvPr id="174" name="Google Shape;174;p110"/>
          <p:cNvSpPr txBox="1"/>
          <p:nvPr>
            <p:ph idx="2" type="subTitle"/>
          </p:nvPr>
        </p:nvSpPr>
        <p:spPr>
          <a:xfrm>
            <a:off x="457200" y="303568"/>
            <a:ext cx="8229600" cy="220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2"/>
              </a:buClr>
              <a:buSzPts val="1400"/>
              <a:buFont typeface="Lato"/>
              <a:buNone/>
              <a:defRPr i="0" sz="1400" u="none" cap="none" strike="noStrike">
                <a:solidFill>
                  <a:schemeClr val="lt2"/>
                </a:solidFill>
              </a:defRPr>
            </a:lvl1pPr>
            <a:lvl2pPr lvl="1" marR="0" algn="l">
              <a:lnSpc>
                <a:spcPct val="90000"/>
              </a:lnSpc>
              <a:spcBef>
                <a:spcPts val="800"/>
              </a:spcBef>
              <a:spcAft>
                <a:spcPts val="0"/>
              </a:spcAft>
              <a:buClr>
                <a:schemeClr val="lt2"/>
              </a:buClr>
              <a:buSzPts val="1400"/>
              <a:buFont typeface="Lato"/>
              <a:buNone/>
              <a:defRPr i="0" u="none" cap="none" strike="noStrike">
                <a:solidFill>
                  <a:schemeClr val="lt2"/>
                </a:solidFill>
              </a:defRPr>
            </a:lvl2pPr>
            <a:lvl3pPr lvl="2" marR="0" algn="l">
              <a:lnSpc>
                <a:spcPct val="90000"/>
              </a:lnSpc>
              <a:spcBef>
                <a:spcPts val="800"/>
              </a:spcBef>
              <a:spcAft>
                <a:spcPts val="0"/>
              </a:spcAft>
              <a:buClr>
                <a:schemeClr val="lt2"/>
              </a:buClr>
              <a:buSzPts val="1400"/>
              <a:buFont typeface="Lato"/>
              <a:buNone/>
              <a:defRPr i="0" sz="1400" u="none" cap="none" strike="noStrike">
                <a:solidFill>
                  <a:schemeClr val="lt2"/>
                </a:solidFill>
              </a:defRPr>
            </a:lvl3pPr>
            <a:lvl4pPr lvl="3" marR="0" algn="l">
              <a:lnSpc>
                <a:spcPct val="90000"/>
              </a:lnSpc>
              <a:spcBef>
                <a:spcPts val="800"/>
              </a:spcBef>
              <a:spcAft>
                <a:spcPts val="0"/>
              </a:spcAft>
              <a:buClr>
                <a:schemeClr val="lt2"/>
              </a:buClr>
              <a:buSzPts val="1400"/>
              <a:buFont typeface="Lato"/>
              <a:buNone/>
              <a:defRPr i="0" sz="1400" u="none" cap="none" strike="noStrike">
                <a:solidFill>
                  <a:schemeClr val="lt2"/>
                </a:solidFill>
              </a:defRPr>
            </a:lvl4pPr>
            <a:lvl5pPr lvl="4" marR="0" algn="l">
              <a:lnSpc>
                <a:spcPct val="90000"/>
              </a:lnSpc>
              <a:spcBef>
                <a:spcPts val="800"/>
              </a:spcBef>
              <a:spcAft>
                <a:spcPts val="0"/>
              </a:spcAft>
              <a:buClr>
                <a:schemeClr val="lt2"/>
              </a:buClr>
              <a:buSzPts val="1400"/>
              <a:buFont typeface="Lato"/>
              <a:buNone/>
              <a:defRPr i="0" sz="1400" u="none" cap="none" strike="noStrike">
                <a:solidFill>
                  <a:schemeClr val="lt2"/>
                </a:solidFill>
              </a:defRPr>
            </a:lvl5pPr>
            <a:lvl6pPr lvl="5" marR="0" algn="l">
              <a:lnSpc>
                <a:spcPct val="90000"/>
              </a:lnSpc>
              <a:spcBef>
                <a:spcPts val="800"/>
              </a:spcBef>
              <a:spcAft>
                <a:spcPts val="0"/>
              </a:spcAft>
              <a:buSzPts val="1400"/>
              <a:buFont typeface="Lato"/>
              <a:buNone/>
              <a:defRPr i="0" sz="1400" u="none" cap="none" strike="noStrike"/>
            </a:lvl6pPr>
            <a:lvl7pPr lvl="6" marR="0" algn="l">
              <a:lnSpc>
                <a:spcPct val="90000"/>
              </a:lnSpc>
              <a:spcBef>
                <a:spcPts val="800"/>
              </a:spcBef>
              <a:spcAft>
                <a:spcPts val="0"/>
              </a:spcAft>
              <a:buSzPts val="1400"/>
              <a:buFont typeface="Lato"/>
              <a:buNone/>
              <a:defRPr i="0" sz="1400" u="none" cap="none" strike="noStrike"/>
            </a:lvl7pPr>
            <a:lvl8pPr lvl="7" marR="0" algn="l">
              <a:lnSpc>
                <a:spcPct val="90000"/>
              </a:lnSpc>
              <a:spcBef>
                <a:spcPts val="800"/>
              </a:spcBef>
              <a:spcAft>
                <a:spcPts val="0"/>
              </a:spcAft>
              <a:buSzPts val="1400"/>
              <a:buFont typeface="Lato"/>
              <a:buNone/>
              <a:defRPr i="0" sz="1400" u="none" cap="none" strike="noStrike"/>
            </a:lvl8pPr>
            <a:lvl9pPr lvl="8" marR="0" algn="l">
              <a:lnSpc>
                <a:spcPct val="90000"/>
              </a:lnSpc>
              <a:spcBef>
                <a:spcPts val="800"/>
              </a:spcBef>
              <a:spcAft>
                <a:spcPts val="800"/>
              </a:spcAft>
              <a:buSzPts val="1400"/>
              <a:buFont typeface="Lato"/>
              <a:buNone/>
              <a:defRPr i="0" sz="1400" u="none" cap="none" strike="noStrike"/>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Two Columns">
  <p:cSld name="CUSTOM_3">
    <p:spTree>
      <p:nvGrpSpPr>
        <p:cNvPr id="175" name="Shape 175"/>
        <p:cNvGrpSpPr/>
        <p:nvPr/>
      </p:nvGrpSpPr>
      <p:grpSpPr>
        <a:xfrm>
          <a:off x="0" y="0"/>
          <a:ext cx="0" cy="0"/>
          <a:chOff x="0" y="0"/>
          <a:chExt cx="0" cy="0"/>
        </a:xfrm>
      </p:grpSpPr>
      <p:sp>
        <p:nvSpPr>
          <p:cNvPr id="176" name="Google Shape;176;p111"/>
          <p:cNvSpPr txBox="1"/>
          <p:nvPr>
            <p:ph type="title"/>
          </p:nvPr>
        </p:nvSpPr>
        <p:spPr>
          <a:xfrm>
            <a:off x="457200" y="457200"/>
            <a:ext cx="8229600" cy="665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111"/>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cxnSp>
        <p:nvCxnSpPr>
          <p:cNvPr id="178" name="Google Shape;178;p111"/>
          <p:cNvCxnSpPr/>
          <p:nvPr/>
        </p:nvCxnSpPr>
        <p:spPr>
          <a:xfrm>
            <a:off x="457200" y="1199322"/>
            <a:ext cx="521100" cy="0"/>
          </a:xfrm>
          <a:prstGeom prst="straightConnector1">
            <a:avLst/>
          </a:prstGeom>
          <a:noFill/>
          <a:ln cap="flat" cmpd="sng" w="38100">
            <a:solidFill>
              <a:schemeClr val="accent6"/>
            </a:solidFill>
            <a:prstDash val="solid"/>
            <a:round/>
            <a:headEnd len="sm" w="sm" type="none"/>
            <a:tailEnd len="sm" w="sm" type="none"/>
          </a:ln>
        </p:spPr>
      </p:cxnSp>
      <p:sp>
        <p:nvSpPr>
          <p:cNvPr id="179" name="Google Shape;179;p111"/>
          <p:cNvSpPr txBox="1"/>
          <p:nvPr>
            <p:ph idx="1" type="subTitle"/>
          </p:nvPr>
        </p:nvSpPr>
        <p:spPr>
          <a:xfrm>
            <a:off x="457200" y="1321219"/>
            <a:ext cx="3778800" cy="287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1800"/>
              <a:buFont typeface="Lato Black"/>
              <a:buNone/>
              <a:defRPr i="0" sz="1800" u="none" cap="none" strike="noStrike">
                <a:latin typeface="Lato Black"/>
                <a:ea typeface="Lato Black"/>
                <a:cs typeface="Lato Black"/>
                <a:sym typeface="Lato Black"/>
              </a:defRPr>
            </a:lvl1pPr>
            <a:lvl2pPr lvl="1" marR="0" algn="l">
              <a:lnSpc>
                <a:spcPct val="90000"/>
              </a:lnSpc>
              <a:spcBef>
                <a:spcPts val="800"/>
              </a:spcBef>
              <a:spcAft>
                <a:spcPts val="0"/>
              </a:spcAft>
              <a:buClr>
                <a:schemeClr val="dk1"/>
              </a:buClr>
              <a:buSzPts val="1800"/>
              <a:buFont typeface="Lato Black"/>
              <a:buNone/>
              <a:defRPr i="0" sz="1800" u="none" cap="none" strike="noStrike">
                <a:latin typeface="Lato Black"/>
                <a:ea typeface="Lato Black"/>
                <a:cs typeface="Lato Black"/>
                <a:sym typeface="Lato Black"/>
              </a:defRPr>
            </a:lvl2pPr>
            <a:lvl3pPr lvl="2" marR="0" algn="l">
              <a:lnSpc>
                <a:spcPct val="90000"/>
              </a:lnSpc>
              <a:spcBef>
                <a:spcPts val="800"/>
              </a:spcBef>
              <a:spcAft>
                <a:spcPts val="0"/>
              </a:spcAft>
              <a:buClr>
                <a:schemeClr val="dk1"/>
              </a:buClr>
              <a:buSzPts val="1800"/>
              <a:buFont typeface="Lato Black"/>
              <a:buNone/>
              <a:defRPr i="0" sz="1800" u="none" cap="none" strike="noStrike">
                <a:latin typeface="Lato Black"/>
                <a:ea typeface="Lato Black"/>
                <a:cs typeface="Lato Black"/>
                <a:sym typeface="Lato Black"/>
              </a:defRPr>
            </a:lvl3pPr>
            <a:lvl4pPr lvl="3" marR="0" algn="l">
              <a:lnSpc>
                <a:spcPct val="90000"/>
              </a:lnSpc>
              <a:spcBef>
                <a:spcPts val="800"/>
              </a:spcBef>
              <a:spcAft>
                <a:spcPts val="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4pPr>
            <a:lvl5pPr lvl="4" marR="0" algn="l">
              <a:lnSpc>
                <a:spcPct val="90000"/>
              </a:lnSpc>
              <a:spcBef>
                <a:spcPts val="800"/>
              </a:spcBef>
              <a:spcAft>
                <a:spcPts val="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5pPr>
            <a:lvl6pPr lvl="5" marR="0" algn="l">
              <a:lnSpc>
                <a:spcPct val="90000"/>
              </a:lnSpc>
              <a:spcBef>
                <a:spcPts val="800"/>
              </a:spcBef>
              <a:spcAft>
                <a:spcPts val="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6pPr>
            <a:lvl7pPr lvl="6" marR="0" algn="l">
              <a:lnSpc>
                <a:spcPct val="90000"/>
              </a:lnSpc>
              <a:spcBef>
                <a:spcPts val="800"/>
              </a:spcBef>
              <a:spcAft>
                <a:spcPts val="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7pPr>
            <a:lvl8pPr lvl="7" marR="0" algn="l">
              <a:lnSpc>
                <a:spcPct val="90000"/>
              </a:lnSpc>
              <a:spcBef>
                <a:spcPts val="800"/>
              </a:spcBef>
              <a:spcAft>
                <a:spcPts val="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8pPr>
            <a:lvl9pPr lvl="8" marR="0" algn="l">
              <a:lnSpc>
                <a:spcPct val="90000"/>
              </a:lnSpc>
              <a:spcBef>
                <a:spcPts val="800"/>
              </a:spcBef>
              <a:spcAft>
                <a:spcPts val="80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9pPr>
          </a:lstStyle>
          <a:p/>
        </p:txBody>
      </p:sp>
      <p:sp>
        <p:nvSpPr>
          <p:cNvPr id="180" name="Google Shape;180;p111"/>
          <p:cNvSpPr txBox="1"/>
          <p:nvPr>
            <p:ph idx="2" type="body"/>
          </p:nvPr>
        </p:nvSpPr>
        <p:spPr>
          <a:xfrm>
            <a:off x="457200" y="1806650"/>
            <a:ext cx="3778800" cy="27081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800"/>
              </a:spcBef>
              <a:spcAft>
                <a:spcPts val="0"/>
              </a:spcAft>
              <a:buClr>
                <a:schemeClr val="accent6"/>
              </a:buClr>
              <a:buSzPts val="1400"/>
              <a:buFont typeface="Arial"/>
              <a:buChar char="•"/>
              <a:defRPr b="0" i="0" sz="1400" u="none" cap="none" strike="noStrike">
                <a:solidFill>
                  <a:schemeClr val="dk1"/>
                </a:solidFill>
                <a:latin typeface="Lato"/>
                <a:ea typeface="Lato"/>
                <a:cs typeface="Lato"/>
                <a:sym typeface="Lato"/>
              </a:defRPr>
            </a:lvl1pPr>
            <a:lvl2pPr indent="-304800" lvl="1" marL="914400" marR="0" algn="l">
              <a:lnSpc>
                <a:spcPct val="100000"/>
              </a:lnSpc>
              <a:spcBef>
                <a:spcPts val="800"/>
              </a:spcBef>
              <a:spcAft>
                <a:spcPts val="0"/>
              </a:spcAft>
              <a:buClr>
                <a:schemeClr val="accent6"/>
              </a:buClr>
              <a:buSzPts val="1200"/>
              <a:buFont typeface="Arial"/>
              <a:buChar char="–"/>
              <a:defRPr b="0" i="0" sz="1200" u="none" cap="none" strike="noStrike">
                <a:solidFill>
                  <a:schemeClr val="dk1"/>
                </a:solidFill>
                <a:latin typeface="Lato"/>
                <a:ea typeface="Lato"/>
                <a:cs typeface="Lato"/>
                <a:sym typeface="Lato"/>
              </a:defRPr>
            </a:lvl2pPr>
            <a:lvl3pPr indent="-298450" lvl="2" marL="1371600" marR="0" algn="l">
              <a:lnSpc>
                <a:spcPct val="100000"/>
              </a:lnSpc>
              <a:spcBef>
                <a:spcPts val="800"/>
              </a:spcBef>
              <a:spcAft>
                <a:spcPts val="0"/>
              </a:spcAft>
              <a:buClr>
                <a:schemeClr val="accent6"/>
              </a:buClr>
              <a:buSzPts val="1100"/>
              <a:buFont typeface="Arial"/>
              <a:buChar char="•"/>
              <a:defRPr b="0" i="0" u="none" cap="none" strike="noStrike">
                <a:solidFill>
                  <a:schemeClr val="dk1"/>
                </a:solidFill>
                <a:latin typeface="Lato"/>
                <a:ea typeface="Lato"/>
                <a:cs typeface="Lato"/>
                <a:sym typeface="Lato"/>
              </a:defRPr>
            </a:lvl3pPr>
            <a:lvl4pPr indent="-285750" lvl="3" marL="1828800" marR="0" algn="l">
              <a:lnSpc>
                <a:spcPct val="100000"/>
              </a:lnSpc>
              <a:spcBef>
                <a:spcPts val="800"/>
              </a:spcBef>
              <a:spcAft>
                <a:spcPts val="0"/>
              </a:spcAft>
              <a:buClr>
                <a:srgbClr val="FFFFFF"/>
              </a:buClr>
              <a:buSzPts val="900"/>
              <a:buFont typeface="Arial"/>
              <a:buChar char="–"/>
              <a:defRPr b="0" i="0" sz="900" u="none" cap="none" strike="noStrike">
                <a:solidFill>
                  <a:srgbClr val="FFFFFF"/>
                </a:solidFill>
                <a:latin typeface="Lato"/>
                <a:ea typeface="Lato"/>
                <a:cs typeface="Lato"/>
                <a:sym typeface="Lato"/>
              </a:defRPr>
            </a:lvl4pPr>
            <a:lvl5pPr indent="-273050" lvl="4" marL="2286000" marR="0" algn="l">
              <a:lnSpc>
                <a:spcPct val="100000"/>
              </a:lnSpc>
              <a:spcBef>
                <a:spcPts val="800"/>
              </a:spcBef>
              <a:spcAft>
                <a:spcPts val="0"/>
              </a:spcAft>
              <a:buClr>
                <a:srgbClr val="FFFFFF"/>
              </a:buClr>
              <a:buSzPts val="700"/>
              <a:buFont typeface="Arial"/>
              <a:buChar char="»"/>
              <a:defRPr b="0" i="0" sz="700" u="none" cap="none" strike="noStrike">
                <a:solidFill>
                  <a:srgbClr val="FFFFFF"/>
                </a:solidFill>
                <a:latin typeface="Lato"/>
                <a:ea typeface="Lato"/>
                <a:cs typeface="Lato"/>
                <a:sym typeface="Lato"/>
              </a:defRPr>
            </a:lvl5pPr>
            <a:lvl6pPr indent="-266700" lvl="5" marL="27432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6pPr>
            <a:lvl7pPr indent="-266700" lvl="6" marL="32004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7pPr>
            <a:lvl8pPr indent="-266700" lvl="7" marL="36576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8pPr>
            <a:lvl9pPr indent="-266700" lvl="8" marL="4114800" marR="0" algn="l">
              <a:lnSpc>
                <a:spcPct val="100000"/>
              </a:lnSpc>
              <a:spcBef>
                <a:spcPts val="800"/>
              </a:spcBef>
              <a:spcAft>
                <a:spcPts val="800"/>
              </a:spcAft>
              <a:buClr>
                <a:srgbClr val="FFFFFF"/>
              </a:buClr>
              <a:buSzPts val="600"/>
              <a:buFont typeface="Arial"/>
              <a:buChar char="•"/>
              <a:defRPr b="0" i="0" sz="600" u="none" cap="none" strike="noStrike">
                <a:solidFill>
                  <a:srgbClr val="FFFFFF"/>
                </a:solidFill>
                <a:latin typeface="Lato"/>
                <a:ea typeface="Lato"/>
                <a:cs typeface="Lato"/>
                <a:sym typeface="Lato"/>
              </a:defRPr>
            </a:lvl9pPr>
          </a:lstStyle>
          <a:p/>
        </p:txBody>
      </p:sp>
      <p:cxnSp>
        <p:nvCxnSpPr>
          <p:cNvPr id="181" name="Google Shape;181;p111"/>
          <p:cNvCxnSpPr/>
          <p:nvPr/>
        </p:nvCxnSpPr>
        <p:spPr>
          <a:xfrm>
            <a:off x="4902350" y="1199322"/>
            <a:ext cx="521100" cy="0"/>
          </a:xfrm>
          <a:prstGeom prst="straightConnector1">
            <a:avLst/>
          </a:prstGeom>
          <a:noFill/>
          <a:ln cap="flat" cmpd="sng" w="38100">
            <a:solidFill>
              <a:schemeClr val="accent6"/>
            </a:solidFill>
            <a:prstDash val="solid"/>
            <a:round/>
            <a:headEnd len="sm" w="sm" type="none"/>
            <a:tailEnd len="sm" w="sm" type="none"/>
          </a:ln>
        </p:spPr>
      </p:cxnSp>
      <p:sp>
        <p:nvSpPr>
          <p:cNvPr id="182" name="Google Shape;182;p111"/>
          <p:cNvSpPr txBox="1"/>
          <p:nvPr>
            <p:ph idx="3" type="subTitle"/>
          </p:nvPr>
        </p:nvSpPr>
        <p:spPr>
          <a:xfrm>
            <a:off x="4908077" y="1321219"/>
            <a:ext cx="3778800" cy="287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1800"/>
              <a:buFont typeface="Lato Black"/>
              <a:buNone/>
              <a:defRPr i="0" sz="1800" u="none" cap="none" strike="noStrike">
                <a:latin typeface="Lato Black"/>
                <a:ea typeface="Lato Black"/>
                <a:cs typeface="Lato Black"/>
                <a:sym typeface="Lato Black"/>
              </a:defRPr>
            </a:lvl1pPr>
            <a:lvl2pPr lvl="1" marR="0" algn="l">
              <a:lnSpc>
                <a:spcPct val="90000"/>
              </a:lnSpc>
              <a:spcBef>
                <a:spcPts val="800"/>
              </a:spcBef>
              <a:spcAft>
                <a:spcPts val="0"/>
              </a:spcAft>
              <a:buClr>
                <a:schemeClr val="dk1"/>
              </a:buClr>
              <a:buSzPts val="1800"/>
              <a:buFont typeface="Lato Black"/>
              <a:buNone/>
              <a:defRPr i="0" sz="1800" u="none" cap="none" strike="noStrike">
                <a:latin typeface="Lato Black"/>
                <a:ea typeface="Lato Black"/>
                <a:cs typeface="Lato Black"/>
                <a:sym typeface="Lato Black"/>
              </a:defRPr>
            </a:lvl2pPr>
            <a:lvl3pPr lvl="2" marR="0" algn="l">
              <a:lnSpc>
                <a:spcPct val="90000"/>
              </a:lnSpc>
              <a:spcBef>
                <a:spcPts val="800"/>
              </a:spcBef>
              <a:spcAft>
                <a:spcPts val="0"/>
              </a:spcAft>
              <a:buClr>
                <a:schemeClr val="dk1"/>
              </a:buClr>
              <a:buSzPts val="1800"/>
              <a:buFont typeface="Lato Black"/>
              <a:buNone/>
              <a:defRPr i="0" sz="1800" u="none" cap="none" strike="noStrike">
                <a:latin typeface="Lato Black"/>
                <a:ea typeface="Lato Black"/>
                <a:cs typeface="Lato Black"/>
                <a:sym typeface="Lato Black"/>
              </a:defRPr>
            </a:lvl3pPr>
            <a:lvl4pPr lvl="3" marR="0" algn="l">
              <a:lnSpc>
                <a:spcPct val="90000"/>
              </a:lnSpc>
              <a:spcBef>
                <a:spcPts val="800"/>
              </a:spcBef>
              <a:spcAft>
                <a:spcPts val="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4pPr>
            <a:lvl5pPr lvl="4" marR="0" algn="l">
              <a:lnSpc>
                <a:spcPct val="90000"/>
              </a:lnSpc>
              <a:spcBef>
                <a:spcPts val="800"/>
              </a:spcBef>
              <a:spcAft>
                <a:spcPts val="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5pPr>
            <a:lvl6pPr lvl="5" marR="0" algn="l">
              <a:lnSpc>
                <a:spcPct val="90000"/>
              </a:lnSpc>
              <a:spcBef>
                <a:spcPts val="800"/>
              </a:spcBef>
              <a:spcAft>
                <a:spcPts val="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6pPr>
            <a:lvl7pPr lvl="6" marR="0" algn="l">
              <a:lnSpc>
                <a:spcPct val="90000"/>
              </a:lnSpc>
              <a:spcBef>
                <a:spcPts val="800"/>
              </a:spcBef>
              <a:spcAft>
                <a:spcPts val="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7pPr>
            <a:lvl8pPr lvl="7" marR="0" algn="l">
              <a:lnSpc>
                <a:spcPct val="90000"/>
              </a:lnSpc>
              <a:spcBef>
                <a:spcPts val="800"/>
              </a:spcBef>
              <a:spcAft>
                <a:spcPts val="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8pPr>
            <a:lvl9pPr lvl="8" marR="0" algn="l">
              <a:lnSpc>
                <a:spcPct val="90000"/>
              </a:lnSpc>
              <a:spcBef>
                <a:spcPts val="800"/>
              </a:spcBef>
              <a:spcAft>
                <a:spcPts val="800"/>
              </a:spcAft>
              <a:buClr>
                <a:schemeClr val="dk1"/>
              </a:buClr>
              <a:buSzPts val="1800"/>
              <a:buFont typeface="Lato Black"/>
              <a:buNone/>
              <a:defRPr i="0" sz="1800" u="none" cap="none" strike="noStrike">
                <a:solidFill>
                  <a:schemeClr val="dk1"/>
                </a:solidFill>
                <a:latin typeface="Lato Black"/>
                <a:ea typeface="Lato Black"/>
                <a:cs typeface="Lato Black"/>
                <a:sym typeface="Lato Black"/>
              </a:defRPr>
            </a:lvl9pPr>
          </a:lstStyle>
          <a:p/>
        </p:txBody>
      </p:sp>
      <p:sp>
        <p:nvSpPr>
          <p:cNvPr id="183" name="Google Shape;183;p111"/>
          <p:cNvSpPr txBox="1"/>
          <p:nvPr>
            <p:ph idx="4" type="body"/>
          </p:nvPr>
        </p:nvSpPr>
        <p:spPr>
          <a:xfrm>
            <a:off x="4902349" y="1806650"/>
            <a:ext cx="3778800" cy="27081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800"/>
              </a:spcBef>
              <a:spcAft>
                <a:spcPts val="0"/>
              </a:spcAft>
              <a:buClr>
                <a:schemeClr val="accent6"/>
              </a:buClr>
              <a:buSzPts val="1400"/>
              <a:buFont typeface="Arial"/>
              <a:buChar char="•"/>
              <a:defRPr b="0" i="0" sz="1400" u="none" cap="none" strike="noStrike">
                <a:solidFill>
                  <a:schemeClr val="dk1"/>
                </a:solidFill>
                <a:latin typeface="Lato"/>
                <a:ea typeface="Lato"/>
                <a:cs typeface="Lato"/>
                <a:sym typeface="Lato"/>
              </a:defRPr>
            </a:lvl1pPr>
            <a:lvl2pPr indent="-304800" lvl="1" marL="914400" marR="0" algn="l">
              <a:lnSpc>
                <a:spcPct val="100000"/>
              </a:lnSpc>
              <a:spcBef>
                <a:spcPts val="800"/>
              </a:spcBef>
              <a:spcAft>
                <a:spcPts val="0"/>
              </a:spcAft>
              <a:buClr>
                <a:schemeClr val="accent6"/>
              </a:buClr>
              <a:buSzPts val="1200"/>
              <a:buFont typeface="Arial"/>
              <a:buChar char="–"/>
              <a:defRPr b="0" i="0" sz="1200" u="none" cap="none" strike="noStrike">
                <a:solidFill>
                  <a:schemeClr val="dk1"/>
                </a:solidFill>
                <a:latin typeface="Lato"/>
                <a:ea typeface="Lato"/>
                <a:cs typeface="Lato"/>
                <a:sym typeface="Lato"/>
              </a:defRPr>
            </a:lvl2pPr>
            <a:lvl3pPr indent="-298450" lvl="2" marL="1371600" marR="0" algn="l">
              <a:lnSpc>
                <a:spcPct val="100000"/>
              </a:lnSpc>
              <a:spcBef>
                <a:spcPts val="800"/>
              </a:spcBef>
              <a:spcAft>
                <a:spcPts val="0"/>
              </a:spcAft>
              <a:buClr>
                <a:schemeClr val="accent6"/>
              </a:buClr>
              <a:buSzPts val="1100"/>
              <a:buFont typeface="Arial"/>
              <a:buChar char="•"/>
              <a:defRPr b="0" i="0" u="none" cap="none" strike="noStrike">
                <a:solidFill>
                  <a:schemeClr val="dk1"/>
                </a:solidFill>
                <a:latin typeface="Lato"/>
                <a:ea typeface="Lato"/>
                <a:cs typeface="Lato"/>
                <a:sym typeface="Lato"/>
              </a:defRPr>
            </a:lvl3pPr>
            <a:lvl4pPr indent="-285750" lvl="3" marL="1828800" marR="0" algn="l">
              <a:lnSpc>
                <a:spcPct val="100000"/>
              </a:lnSpc>
              <a:spcBef>
                <a:spcPts val="800"/>
              </a:spcBef>
              <a:spcAft>
                <a:spcPts val="0"/>
              </a:spcAft>
              <a:buClr>
                <a:srgbClr val="FFFFFF"/>
              </a:buClr>
              <a:buSzPts val="900"/>
              <a:buFont typeface="Arial"/>
              <a:buChar char="–"/>
              <a:defRPr b="0" i="0" sz="900" u="none" cap="none" strike="noStrike">
                <a:solidFill>
                  <a:srgbClr val="FFFFFF"/>
                </a:solidFill>
                <a:latin typeface="Lato"/>
                <a:ea typeface="Lato"/>
                <a:cs typeface="Lato"/>
                <a:sym typeface="Lato"/>
              </a:defRPr>
            </a:lvl4pPr>
            <a:lvl5pPr indent="-273050" lvl="4" marL="2286000" marR="0" algn="l">
              <a:lnSpc>
                <a:spcPct val="100000"/>
              </a:lnSpc>
              <a:spcBef>
                <a:spcPts val="800"/>
              </a:spcBef>
              <a:spcAft>
                <a:spcPts val="0"/>
              </a:spcAft>
              <a:buClr>
                <a:srgbClr val="FFFFFF"/>
              </a:buClr>
              <a:buSzPts val="700"/>
              <a:buFont typeface="Arial"/>
              <a:buChar char="»"/>
              <a:defRPr b="0" i="0" sz="700" u="none" cap="none" strike="noStrike">
                <a:solidFill>
                  <a:srgbClr val="FFFFFF"/>
                </a:solidFill>
                <a:latin typeface="Lato"/>
                <a:ea typeface="Lato"/>
                <a:cs typeface="Lato"/>
                <a:sym typeface="Lato"/>
              </a:defRPr>
            </a:lvl5pPr>
            <a:lvl6pPr indent="-266700" lvl="5" marL="27432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6pPr>
            <a:lvl7pPr indent="-266700" lvl="6" marL="32004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7pPr>
            <a:lvl8pPr indent="-266700" lvl="7" marL="36576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8pPr>
            <a:lvl9pPr indent="-266700" lvl="8" marL="4114800" marR="0" algn="l">
              <a:lnSpc>
                <a:spcPct val="100000"/>
              </a:lnSpc>
              <a:spcBef>
                <a:spcPts val="800"/>
              </a:spcBef>
              <a:spcAft>
                <a:spcPts val="800"/>
              </a:spcAft>
              <a:buClr>
                <a:srgbClr val="FFFFFF"/>
              </a:buClr>
              <a:buSzPts val="600"/>
              <a:buFont typeface="Arial"/>
              <a:buChar char="•"/>
              <a:defRPr b="0" i="0" sz="600" u="none" cap="none" strike="noStrike">
                <a:solidFill>
                  <a:srgbClr val="FFFFFF"/>
                </a:solidFill>
                <a:latin typeface="Lato"/>
                <a:ea typeface="Lato"/>
                <a:cs typeface="Lato"/>
                <a:sym typeface="Lato"/>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Three Columns">
  <p:cSld name="CUSTOM_3_1">
    <p:spTree>
      <p:nvGrpSpPr>
        <p:cNvPr id="184" name="Shape 184"/>
        <p:cNvGrpSpPr/>
        <p:nvPr/>
      </p:nvGrpSpPr>
      <p:grpSpPr>
        <a:xfrm>
          <a:off x="0" y="0"/>
          <a:ext cx="0" cy="0"/>
          <a:chOff x="0" y="0"/>
          <a:chExt cx="0" cy="0"/>
        </a:xfrm>
      </p:grpSpPr>
      <p:sp>
        <p:nvSpPr>
          <p:cNvPr id="185" name="Google Shape;185;p112"/>
          <p:cNvSpPr txBox="1"/>
          <p:nvPr>
            <p:ph type="title"/>
          </p:nvPr>
        </p:nvSpPr>
        <p:spPr>
          <a:xfrm>
            <a:off x="457200" y="457200"/>
            <a:ext cx="8229600" cy="665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112"/>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cxnSp>
        <p:nvCxnSpPr>
          <p:cNvPr id="187" name="Google Shape;187;p112"/>
          <p:cNvCxnSpPr/>
          <p:nvPr/>
        </p:nvCxnSpPr>
        <p:spPr>
          <a:xfrm>
            <a:off x="457200" y="1199322"/>
            <a:ext cx="521100" cy="0"/>
          </a:xfrm>
          <a:prstGeom prst="straightConnector1">
            <a:avLst/>
          </a:prstGeom>
          <a:noFill/>
          <a:ln cap="flat" cmpd="sng" w="38100">
            <a:solidFill>
              <a:schemeClr val="accent6"/>
            </a:solidFill>
            <a:prstDash val="solid"/>
            <a:round/>
            <a:headEnd len="sm" w="sm" type="none"/>
            <a:tailEnd len="sm" w="sm" type="none"/>
          </a:ln>
        </p:spPr>
      </p:cxnSp>
      <p:sp>
        <p:nvSpPr>
          <p:cNvPr id="188" name="Google Shape;188;p112"/>
          <p:cNvSpPr txBox="1"/>
          <p:nvPr>
            <p:ph idx="1" type="subTitle"/>
          </p:nvPr>
        </p:nvSpPr>
        <p:spPr>
          <a:xfrm>
            <a:off x="457200" y="1321219"/>
            <a:ext cx="2454600" cy="497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1600"/>
              <a:buFont typeface="Lato Black"/>
              <a:buNone/>
              <a:defRPr i="0" sz="1600" u="none" cap="none" strike="noStrike">
                <a:latin typeface="Lato Black"/>
                <a:ea typeface="Lato Black"/>
                <a:cs typeface="Lato Black"/>
                <a:sym typeface="Lato Black"/>
              </a:defRPr>
            </a:lvl1pPr>
            <a:lvl2pPr lvl="1" marR="0" algn="l">
              <a:lnSpc>
                <a:spcPct val="90000"/>
              </a:lnSpc>
              <a:spcBef>
                <a:spcPts val="800"/>
              </a:spcBef>
              <a:spcAft>
                <a:spcPts val="0"/>
              </a:spcAft>
              <a:buClr>
                <a:schemeClr val="dk1"/>
              </a:buClr>
              <a:buSzPts val="1600"/>
              <a:buFont typeface="Lato Black"/>
              <a:buNone/>
              <a:defRPr i="0" sz="1600" u="none" cap="none" strike="noStrike">
                <a:latin typeface="Lato Black"/>
                <a:ea typeface="Lato Black"/>
                <a:cs typeface="Lato Black"/>
                <a:sym typeface="Lato Black"/>
              </a:defRPr>
            </a:lvl2pPr>
            <a:lvl3pPr lvl="2" marR="0" algn="l">
              <a:lnSpc>
                <a:spcPct val="90000"/>
              </a:lnSpc>
              <a:spcBef>
                <a:spcPts val="800"/>
              </a:spcBef>
              <a:spcAft>
                <a:spcPts val="0"/>
              </a:spcAft>
              <a:buClr>
                <a:schemeClr val="dk1"/>
              </a:buClr>
              <a:buSzPts val="1600"/>
              <a:buFont typeface="Lato Black"/>
              <a:buNone/>
              <a:defRPr i="0" sz="1600" u="none" cap="none" strike="noStrike">
                <a:latin typeface="Lato Black"/>
                <a:ea typeface="Lato Black"/>
                <a:cs typeface="Lato Black"/>
                <a:sym typeface="Lato Black"/>
              </a:defRPr>
            </a:lvl3pPr>
            <a:lvl4pPr lvl="3"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4pPr>
            <a:lvl5pPr lvl="4"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5pPr>
            <a:lvl6pPr lvl="5"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6pPr>
            <a:lvl7pPr lvl="6"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7pPr>
            <a:lvl8pPr lvl="7"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8pPr>
            <a:lvl9pPr lvl="8" marR="0" algn="l">
              <a:lnSpc>
                <a:spcPct val="90000"/>
              </a:lnSpc>
              <a:spcBef>
                <a:spcPts val="800"/>
              </a:spcBef>
              <a:spcAft>
                <a:spcPts val="80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9pPr>
          </a:lstStyle>
          <a:p/>
        </p:txBody>
      </p:sp>
      <p:sp>
        <p:nvSpPr>
          <p:cNvPr id="189" name="Google Shape;189;p112"/>
          <p:cNvSpPr txBox="1"/>
          <p:nvPr>
            <p:ph idx="2" type="body"/>
          </p:nvPr>
        </p:nvSpPr>
        <p:spPr>
          <a:xfrm>
            <a:off x="457200" y="1921513"/>
            <a:ext cx="2454600" cy="25929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800"/>
              </a:spcBef>
              <a:spcAft>
                <a:spcPts val="0"/>
              </a:spcAft>
              <a:buClr>
                <a:schemeClr val="accent6"/>
              </a:buClr>
              <a:buSzPts val="1200"/>
              <a:buFont typeface="Arial"/>
              <a:buChar char="•"/>
              <a:defRPr b="0" i="0" sz="1200" u="none" cap="none" strike="noStrike">
                <a:solidFill>
                  <a:schemeClr val="dk1"/>
                </a:solidFill>
                <a:latin typeface="Lato"/>
                <a:ea typeface="Lato"/>
                <a:cs typeface="Lato"/>
                <a:sym typeface="Lato"/>
              </a:defRPr>
            </a:lvl1pPr>
            <a:lvl2pPr indent="-298450" lvl="1" marL="914400" marR="0" algn="l">
              <a:lnSpc>
                <a:spcPct val="100000"/>
              </a:lnSpc>
              <a:spcBef>
                <a:spcPts val="800"/>
              </a:spcBef>
              <a:spcAft>
                <a:spcPts val="0"/>
              </a:spcAft>
              <a:buClr>
                <a:schemeClr val="accent6"/>
              </a:buClr>
              <a:buSzPts val="1100"/>
              <a:buFont typeface="Arial"/>
              <a:buChar char="–"/>
              <a:defRPr b="0" i="0" sz="1100" u="none" cap="none" strike="noStrike">
                <a:solidFill>
                  <a:schemeClr val="dk1"/>
                </a:solidFill>
                <a:latin typeface="Lato"/>
                <a:ea typeface="Lato"/>
                <a:cs typeface="Lato"/>
                <a:sym typeface="Lato"/>
              </a:defRPr>
            </a:lvl2pPr>
            <a:lvl3pPr indent="-292100" lvl="2" marL="1371600" marR="0" algn="l">
              <a:lnSpc>
                <a:spcPct val="100000"/>
              </a:lnSpc>
              <a:spcBef>
                <a:spcPts val="800"/>
              </a:spcBef>
              <a:spcAft>
                <a:spcPts val="0"/>
              </a:spcAft>
              <a:buClr>
                <a:schemeClr val="accent6"/>
              </a:buClr>
              <a:buSzPts val="1000"/>
              <a:buFont typeface="Arial"/>
              <a:buChar char="•"/>
              <a:defRPr b="0" i="0" sz="1000" u="none" cap="none" strike="noStrike">
                <a:solidFill>
                  <a:schemeClr val="dk1"/>
                </a:solidFill>
                <a:latin typeface="Lato"/>
                <a:ea typeface="Lato"/>
                <a:cs typeface="Lato"/>
                <a:sym typeface="Lato"/>
              </a:defRPr>
            </a:lvl3pPr>
            <a:lvl4pPr indent="-285750" lvl="3" marL="1828800" marR="0" algn="l">
              <a:lnSpc>
                <a:spcPct val="100000"/>
              </a:lnSpc>
              <a:spcBef>
                <a:spcPts val="800"/>
              </a:spcBef>
              <a:spcAft>
                <a:spcPts val="0"/>
              </a:spcAft>
              <a:buClr>
                <a:srgbClr val="FFFFFF"/>
              </a:buClr>
              <a:buSzPts val="900"/>
              <a:buFont typeface="Arial"/>
              <a:buChar char="–"/>
              <a:defRPr b="0" i="0" sz="900" u="none" cap="none" strike="noStrike">
                <a:solidFill>
                  <a:srgbClr val="FFFFFF"/>
                </a:solidFill>
                <a:latin typeface="Lato"/>
                <a:ea typeface="Lato"/>
                <a:cs typeface="Lato"/>
                <a:sym typeface="Lato"/>
              </a:defRPr>
            </a:lvl4pPr>
            <a:lvl5pPr indent="-273050" lvl="4" marL="2286000" marR="0" algn="l">
              <a:lnSpc>
                <a:spcPct val="100000"/>
              </a:lnSpc>
              <a:spcBef>
                <a:spcPts val="800"/>
              </a:spcBef>
              <a:spcAft>
                <a:spcPts val="0"/>
              </a:spcAft>
              <a:buClr>
                <a:srgbClr val="FFFFFF"/>
              </a:buClr>
              <a:buSzPts val="700"/>
              <a:buFont typeface="Arial"/>
              <a:buChar char="»"/>
              <a:defRPr b="0" i="0" sz="700" u="none" cap="none" strike="noStrike">
                <a:solidFill>
                  <a:srgbClr val="FFFFFF"/>
                </a:solidFill>
                <a:latin typeface="Lato"/>
                <a:ea typeface="Lato"/>
                <a:cs typeface="Lato"/>
                <a:sym typeface="Lato"/>
              </a:defRPr>
            </a:lvl5pPr>
            <a:lvl6pPr indent="-266700" lvl="5" marL="27432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6pPr>
            <a:lvl7pPr indent="-266700" lvl="6" marL="32004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7pPr>
            <a:lvl8pPr indent="-266700" lvl="7" marL="36576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8pPr>
            <a:lvl9pPr indent="-266700" lvl="8" marL="4114800" marR="0" algn="l">
              <a:lnSpc>
                <a:spcPct val="100000"/>
              </a:lnSpc>
              <a:spcBef>
                <a:spcPts val="800"/>
              </a:spcBef>
              <a:spcAft>
                <a:spcPts val="800"/>
              </a:spcAft>
              <a:buClr>
                <a:srgbClr val="FFFFFF"/>
              </a:buClr>
              <a:buSzPts val="600"/>
              <a:buFont typeface="Arial"/>
              <a:buChar char="•"/>
              <a:defRPr b="0" i="0" sz="600" u="none" cap="none" strike="noStrike">
                <a:solidFill>
                  <a:srgbClr val="FFFFFF"/>
                </a:solidFill>
                <a:latin typeface="Lato"/>
                <a:ea typeface="Lato"/>
                <a:cs typeface="Lato"/>
                <a:sym typeface="Lato"/>
              </a:defRPr>
            </a:lvl9pPr>
          </a:lstStyle>
          <a:p/>
        </p:txBody>
      </p:sp>
      <p:cxnSp>
        <p:nvCxnSpPr>
          <p:cNvPr id="190" name="Google Shape;190;p112"/>
          <p:cNvCxnSpPr/>
          <p:nvPr/>
        </p:nvCxnSpPr>
        <p:spPr>
          <a:xfrm>
            <a:off x="3348425" y="1199322"/>
            <a:ext cx="521100" cy="0"/>
          </a:xfrm>
          <a:prstGeom prst="straightConnector1">
            <a:avLst/>
          </a:prstGeom>
          <a:noFill/>
          <a:ln cap="flat" cmpd="sng" w="38100">
            <a:solidFill>
              <a:schemeClr val="accent6"/>
            </a:solidFill>
            <a:prstDash val="solid"/>
            <a:round/>
            <a:headEnd len="sm" w="sm" type="none"/>
            <a:tailEnd len="sm" w="sm" type="none"/>
          </a:ln>
        </p:spPr>
      </p:cxnSp>
      <p:sp>
        <p:nvSpPr>
          <p:cNvPr id="191" name="Google Shape;191;p112"/>
          <p:cNvSpPr txBox="1"/>
          <p:nvPr>
            <p:ph idx="3" type="subTitle"/>
          </p:nvPr>
        </p:nvSpPr>
        <p:spPr>
          <a:xfrm>
            <a:off x="3348423" y="1321219"/>
            <a:ext cx="2454600" cy="497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1600"/>
              <a:buFont typeface="Lato Black"/>
              <a:buNone/>
              <a:defRPr i="0" sz="1600" u="none" cap="none" strike="noStrike">
                <a:latin typeface="Lato Black"/>
                <a:ea typeface="Lato Black"/>
                <a:cs typeface="Lato Black"/>
                <a:sym typeface="Lato Black"/>
              </a:defRPr>
            </a:lvl1pPr>
            <a:lvl2pPr lvl="1" marR="0" algn="l">
              <a:lnSpc>
                <a:spcPct val="90000"/>
              </a:lnSpc>
              <a:spcBef>
                <a:spcPts val="800"/>
              </a:spcBef>
              <a:spcAft>
                <a:spcPts val="0"/>
              </a:spcAft>
              <a:buClr>
                <a:schemeClr val="dk1"/>
              </a:buClr>
              <a:buSzPts val="1600"/>
              <a:buFont typeface="Lato Black"/>
              <a:buNone/>
              <a:defRPr i="0" sz="1600" u="none" cap="none" strike="noStrike">
                <a:latin typeface="Lato Black"/>
                <a:ea typeface="Lato Black"/>
                <a:cs typeface="Lato Black"/>
                <a:sym typeface="Lato Black"/>
              </a:defRPr>
            </a:lvl2pPr>
            <a:lvl3pPr lvl="2" marR="0" algn="l">
              <a:lnSpc>
                <a:spcPct val="90000"/>
              </a:lnSpc>
              <a:spcBef>
                <a:spcPts val="800"/>
              </a:spcBef>
              <a:spcAft>
                <a:spcPts val="0"/>
              </a:spcAft>
              <a:buClr>
                <a:schemeClr val="dk1"/>
              </a:buClr>
              <a:buSzPts val="1600"/>
              <a:buFont typeface="Lato Black"/>
              <a:buNone/>
              <a:defRPr i="0" sz="1600" u="none" cap="none" strike="noStrike">
                <a:latin typeface="Lato Black"/>
                <a:ea typeface="Lato Black"/>
                <a:cs typeface="Lato Black"/>
                <a:sym typeface="Lato Black"/>
              </a:defRPr>
            </a:lvl3pPr>
            <a:lvl4pPr lvl="3"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4pPr>
            <a:lvl5pPr lvl="4"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5pPr>
            <a:lvl6pPr lvl="5"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6pPr>
            <a:lvl7pPr lvl="6"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7pPr>
            <a:lvl8pPr lvl="7"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8pPr>
            <a:lvl9pPr lvl="8" marR="0" algn="l">
              <a:lnSpc>
                <a:spcPct val="90000"/>
              </a:lnSpc>
              <a:spcBef>
                <a:spcPts val="800"/>
              </a:spcBef>
              <a:spcAft>
                <a:spcPts val="80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9pPr>
          </a:lstStyle>
          <a:p/>
        </p:txBody>
      </p:sp>
      <p:sp>
        <p:nvSpPr>
          <p:cNvPr id="192" name="Google Shape;192;p112"/>
          <p:cNvSpPr txBox="1"/>
          <p:nvPr>
            <p:ph idx="4" type="body"/>
          </p:nvPr>
        </p:nvSpPr>
        <p:spPr>
          <a:xfrm>
            <a:off x="3344700" y="1921513"/>
            <a:ext cx="2454600" cy="25929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800"/>
              </a:spcBef>
              <a:spcAft>
                <a:spcPts val="0"/>
              </a:spcAft>
              <a:buClr>
                <a:schemeClr val="accent6"/>
              </a:buClr>
              <a:buSzPts val="1200"/>
              <a:buFont typeface="Arial"/>
              <a:buChar char="•"/>
              <a:defRPr b="0" i="0" sz="1200" u="none" cap="none" strike="noStrike">
                <a:solidFill>
                  <a:schemeClr val="dk1"/>
                </a:solidFill>
                <a:latin typeface="Lato"/>
                <a:ea typeface="Lato"/>
                <a:cs typeface="Lato"/>
                <a:sym typeface="Lato"/>
              </a:defRPr>
            </a:lvl1pPr>
            <a:lvl2pPr indent="-298450" lvl="1" marL="914400" marR="0" algn="l">
              <a:lnSpc>
                <a:spcPct val="100000"/>
              </a:lnSpc>
              <a:spcBef>
                <a:spcPts val="800"/>
              </a:spcBef>
              <a:spcAft>
                <a:spcPts val="0"/>
              </a:spcAft>
              <a:buClr>
                <a:schemeClr val="accent6"/>
              </a:buClr>
              <a:buSzPts val="1100"/>
              <a:buFont typeface="Arial"/>
              <a:buChar char="–"/>
              <a:defRPr b="0" i="0" sz="1100" u="none" cap="none" strike="noStrike">
                <a:solidFill>
                  <a:schemeClr val="dk1"/>
                </a:solidFill>
                <a:latin typeface="Lato"/>
                <a:ea typeface="Lato"/>
                <a:cs typeface="Lato"/>
                <a:sym typeface="Lato"/>
              </a:defRPr>
            </a:lvl2pPr>
            <a:lvl3pPr indent="-292100" lvl="2" marL="1371600" marR="0" algn="l">
              <a:lnSpc>
                <a:spcPct val="100000"/>
              </a:lnSpc>
              <a:spcBef>
                <a:spcPts val="800"/>
              </a:spcBef>
              <a:spcAft>
                <a:spcPts val="0"/>
              </a:spcAft>
              <a:buClr>
                <a:schemeClr val="accent6"/>
              </a:buClr>
              <a:buSzPts val="1000"/>
              <a:buFont typeface="Arial"/>
              <a:buChar char="•"/>
              <a:defRPr b="0" i="0" sz="1000" u="none" cap="none" strike="noStrike">
                <a:solidFill>
                  <a:schemeClr val="dk1"/>
                </a:solidFill>
                <a:latin typeface="Lato"/>
                <a:ea typeface="Lato"/>
                <a:cs typeface="Lato"/>
                <a:sym typeface="Lato"/>
              </a:defRPr>
            </a:lvl3pPr>
            <a:lvl4pPr indent="-285750" lvl="3" marL="1828800" marR="0" algn="l">
              <a:lnSpc>
                <a:spcPct val="100000"/>
              </a:lnSpc>
              <a:spcBef>
                <a:spcPts val="800"/>
              </a:spcBef>
              <a:spcAft>
                <a:spcPts val="0"/>
              </a:spcAft>
              <a:buClr>
                <a:srgbClr val="FFFFFF"/>
              </a:buClr>
              <a:buSzPts val="900"/>
              <a:buFont typeface="Arial"/>
              <a:buChar char="–"/>
              <a:defRPr b="0" i="0" sz="900" u="none" cap="none" strike="noStrike">
                <a:solidFill>
                  <a:srgbClr val="FFFFFF"/>
                </a:solidFill>
                <a:latin typeface="Lato"/>
                <a:ea typeface="Lato"/>
                <a:cs typeface="Lato"/>
                <a:sym typeface="Lato"/>
              </a:defRPr>
            </a:lvl4pPr>
            <a:lvl5pPr indent="-273050" lvl="4" marL="2286000" marR="0" algn="l">
              <a:lnSpc>
                <a:spcPct val="100000"/>
              </a:lnSpc>
              <a:spcBef>
                <a:spcPts val="800"/>
              </a:spcBef>
              <a:spcAft>
                <a:spcPts val="0"/>
              </a:spcAft>
              <a:buClr>
                <a:srgbClr val="FFFFFF"/>
              </a:buClr>
              <a:buSzPts val="700"/>
              <a:buFont typeface="Arial"/>
              <a:buChar char="»"/>
              <a:defRPr b="0" i="0" sz="700" u="none" cap="none" strike="noStrike">
                <a:solidFill>
                  <a:srgbClr val="FFFFFF"/>
                </a:solidFill>
                <a:latin typeface="Lato"/>
                <a:ea typeface="Lato"/>
                <a:cs typeface="Lato"/>
                <a:sym typeface="Lato"/>
              </a:defRPr>
            </a:lvl5pPr>
            <a:lvl6pPr indent="-266700" lvl="5" marL="27432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6pPr>
            <a:lvl7pPr indent="-266700" lvl="6" marL="32004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7pPr>
            <a:lvl8pPr indent="-266700" lvl="7" marL="36576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8pPr>
            <a:lvl9pPr indent="-266700" lvl="8" marL="4114800" marR="0" algn="l">
              <a:lnSpc>
                <a:spcPct val="100000"/>
              </a:lnSpc>
              <a:spcBef>
                <a:spcPts val="800"/>
              </a:spcBef>
              <a:spcAft>
                <a:spcPts val="800"/>
              </a:spcAft>
              <a:buClr>
                <a:srgbClr val="FFFFFF"/>
              </a:buClr>
              <a:buSzPts val="600"/>
              <a:buFont typeface="Arial"/>
              <a:buChar char="•"/>
              <a:defRPr b="0" i="0" sz="600" u="none" cap="none" strike="noStrike">
                <a:solidFill>
                  <a:srgbClr val="FFFFFF"/>
                </a:solidFill>
                <a:latin typeface="Lato"/>
                <a:ea typeface="Lato"/>
                <a:cs typeface="Lato"/>
                <a:sym typeface="Lato"/>
              </a:defRPr>
            </a:lvl9pPr>
          </a:lstStyle>
          <a:p/>
        </p:txBody>
      </p:sp>
      <p:cxnSp>
        <p:nvCxnSpPr>
          <p:cNvPr id="193" name="Google Shape;193;p112"/>
          <p:cNvCxnSpPr/>
          <p:nvPr/>
        </p:nvCxnSpPr>
        <p:spPr>
          <a:xfrm>
            <a:off x="6079950" y="1199322"/>
            <a:ext cx="521100" cy="0"/>
          </a:xfrm>
          <a:prstGeom prst="straightConnector1">
            <a:avLst/>
          </a:prstGeom>
          <a:noFill/>
          <a:ln cap="flat" cmpd="sng" w="38100">
            <a:solidFill>
              <a:schemeClr val="accent6"/>
            </a:solidFill>
            <a:prstDash val="solid"/>
            <a:round/>
            <a:headEnd len="sm" w="sm" type="none"/>
            <a:tailEnd len="sm" w="sm" type="none"/>
          </a:ln>
        </p:spPr>
      </p:cxnSp>
      <p:sp>
        <p:nvSpPr>
          <p:cNvPr id="194" name="Google Shape;194;p112"/>
          <p:cNvSpPr txBox="1"/>
          <p:nvPr>
            <p:ph idx="5" type="subTitle"/>
          </p:nvPr>
        </p:nvSpPr>
        <p:spPr>
          <a:xfrm>
            <a:off x="6239647" y="1321219"/>
            <a:ext cx="2454600" cy="497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1600"/>
              <a:buFont typeface="Lato Black"/>
              <a:buNone/>
              <a:defRPr i="0" sz="1600" u="none" cap="none" strike="noStrike">
                <a:latin typeface="Lato Black"/>
                <a:ea typeface="Lato Black"/>
                <a:cs typeface="Lato Black"/>
                <a:sym typeface="Lato Black"/>
              </a:defRPr>
            </a:lvl1pPr>
            <a:lvl2pPr lvl="1" marR="0" algn="l">
              <a:lnSpc>
                <a:spcPct val="90000"/>
              </a:lnSpc>
              <a:spcBef>
                <a:spcPts val="800"/>
              </a:spcBef>
              <a:spcAft>
                <a:spcPts val="0"/>
              </a:spcAft>
              <a:buClr>
                <a:schemeClr val="dk1"/>
              </a:buClr>
              <a:buSzPts val="1600"/>
              <a:buFont typeface="Lato Black"/>
              <a:buNone/>
              <a:defRPr i="0" sz="1600" u="none" cap="none" strike="noStrike">
                <a:latin typeface="Lato Black"/>
                <a:ea typeface="Lato Black"/>
                <a:cs typeface="Lato Black"/>
                <a:sym typeface="Lato Black"/>
              </a:defRPr>
            </a:lvl2pPr>
            <a:lvl3pPr lvl="2" marR="0" algn="l">
              <a:lnSpc>
                <a:spcPct val="90000"/>
              </a:lnSpc>
              <a:spcBef>
                <a:spcPts val="800"/>
              </a:spcBef>
              <a:spcAft>
                <a:spcPts val="0"/>
              </a:spcAft>
              <a:buClr>
                <a:schemeClr val="dk1"/>
              </a:buClr>
              <a:buSzPts val="1600"/>
              <a:buFont typeface="Lato Black"/>
              <a:buNone/>
              <a:defRPr i="0" sz="1600" u="none" cap="none" strike="noStrike">
                <a:latin typeface="Lato Black"/>
                <a:ea typeface="Lato Black"/>
                <a:cs typeface="Lato Black"/>
                <a:sym typeface="Lato Black"/>
              </a:defRPr>
            </a:lvl3pPr>
            <a:lvl4pPr lvl="3"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4pPr>
            <a:lvl5pPr lvl="4"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5pPr>
            <a:lvl6pPr lvl="5"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6pPr>
            <a:lvl7pPr lvl="6"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7pPr>
            <a:lvl8pPr lvl="7" marR="0" algn="l">
              <a:lnSpc>
                <a:spcPct val="90000"/>
              </a:lnSpc>
              <a:spcBef>
                <a:spcPts val="800"/>
              </a:spcBef>
              <a:spcAft>
                <a:spcPts val="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8pPr>
            <a:lvl9pPr lvl="8" marR="0" algn="l">
              <a:lnSpc>
                <a:spcPct val="90000"/>
              </a:lnSpc>
              <a:spcBef>
                <a:spcPts val="800"/>
              </a:spcBef>
              <a:spcAft>
                <a:spcPts val="800"/>
              </a:spcAft>
              <a:buClr>
                <a:schemeClr val="dk1"/>
              </a:buClr>
              <a:buSzPts val="1600"/>
              <a:buFont typeface="Lato Black"/>
              <a:buNone/>
              <a:defRPr i="0" sz="1600" u="none" cap="none" strike="noStrike">
                <a:solidFill>
                  <a:schemeClr val="dk1"/>
                </a:solidFill>
                <a:latin typeface="Lato Black"/>
                <a:ea typeface="Lato Black"/>
                <a:cs typeface="Lato Black"/>
                <a:sym typeface="Lato Black"/>
              </a:defRPr>
            </a:lvl9pPr>
          </a:lstStyle>
          <a:p/>
        </p:txBody>
      </p:sp>
      <p:sp>
        <p:nvSpPr>
          <p:cNvPr id="195" name="Google Shape;195;p112"/>
          <p:cNvSpPr txBox="1"/>
          <p:nvPr>
            <p:ph idx="6" type="body"/>
          </p:nvPr>
        </p:nvSpPr>
        <p:spPr>
          <a:xfrm>
            <a:off x="6239649" y="1921513"/>
            <a:ext cx="2454600" cy="25929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800"/>
              </a:spcBef>
              <a:spcAft>
                <a:spcPts val="0"/>
              </a:spcAft>
              <a:buClr>
                <a:schemeClr val="accent6"/>
              </a:buClr>
              <a:buSzPts val="1200"/>
              <a:buFont typeface="Arial"/>
              <a:buChar char="•"/>
              <a:defRPr b="0" i="0" sz="1200" u="none" cap="none" strike="noStrike">
                <a:solidFill>
                  <a:schemeClr val="dk1"/>
                </a:solidFill>
                <a:latin typeface="Lato"/>
                <a:ea typeface="Lato"/>
                <a:cs typeface="Lato"/>
                <a:sym typeface="Lato"/>
              </a:defRPr>
            </a:lvl1pPr>
            <a:lvl2pPr indent="-298450" lvl="1" marL="914400" marR="0" algn="l">
              <a:lnSpc>
                <a:spcPct val="100000"/>
              </a:lnSpc>
              <a:spcBef>
                <a:spcPts val="800"/>
              </a:spcBef>
              <a:spcAft>
                <a:spcPts val="0"/>
              </a:spcAft>
              <a:buClr>
                <a:schemeClr val="accent6"/>
              </a:buClr>
              <a:buSzPts val="1100"/>
              <a:buFont typeface="Arial"/>
              <a:buChar char="–"/>
              <a:defRPr b="0" i="0" sz="1100" u="none" cap="none" strike="noStrike">
                <a:solidFill>
                  <a:schemeClr val="dk1"/>
                </a:solidFill>
                <a:latin typeface="Lato"/>
                <a:ea typeface="Lato"/>
                <a:cs typeface="Lato"/>
                <a:sym typeface="Lato"/>
              </a:defRPr>
            </a:lvl2pPr>
            <a:lvl3pPr indent="-292100" lvl="2" marL="1371600" marR="0" algn="l">
              <a:lnSpc>
                <a:spcPct val="100000"/>
              </a:lnSpc>
              <a:spcBef>
                <a:spcPts val="800"/>
              </a:spcBef>
              <a:spcAft>
                <a:spcPts val="0"/>
              </a:spcAft>
              <a:buClr>
                <a:schemeClr val="accent6"/>
              </a:buClr>
              <a:buSzPts val="1000"/>
              <a:buFont typeface="Arial"/>
              <a:buChar char="•"/>
              <a:defRPr b="0" i="0" sz="1000" u="none" cap="none" strike="noStrike">
                <a:solidFill>
                  <a:schemeClr val="dk1"/>
                </a:solidFill>
                <a:latin typeface="Lato"/>
                <a:ea typeface="Lato"/>
                <a:cs typeface="Lato"/>
                <a:sym typeface="Lato"/>
              </a:defRPr>
            </a:lvl3pPr>
            <a:lvl4pPr indent="-285750" lvl="3" marL="1828800" marR="0" algn="l">
              <a:lnSpc>
                <a:spcPct val="100000"/>
              </a:lnSpc>
              <a:spcBef>
                <a:spcPts val="800"/>
              </a:spcBef>
              <a:spcAft>
                <a:spcPts val="0"/>
              </a:spcAft>
              <a:buClr>
                <a:srgbClr val="FFFFFF"/>
              </a:buClr>
              <a:buSzPts val="900"/>
              <a:buFont typeface="Arial"/>
              <a:buChar char="–"/>
              <a:defRPr b="0" i="0" sz="900" u="none" cap="none" strike="noStrike">
                <a:solidFill>
                  <a:srgbClr val="FFFFFF"/>
                </a:solidFill>
                <a:latin typeface="Lato"/>
                <a:ea typeface="Lato"/>
                <a:cs typeface="Lato"/>
                <a:sym typeface="Lato"/>
              </a:defRPr>
            </a:lvl4pPr>
            <a:lvl5pPr indent="-273050" lvl="4" marL="2286000" marR="0" algn="l">
              <a:lnSpc>
                <a:spcPct val="100000"/>
              </a:lnSpc>
              <a:spcBef>
                <a:spcPts val="800"/>
              </a:spcBef>
              <a:spcAft>
                <a:spcPts val="0"/>
              </a:spcAft>
              <a:buClr>
                <a:srgbClr val="FFFFFF"/>
              </a:buClr>
              <a:buSzPts val="700"/>
              <a:buFont typeface="Arial"/>
              <a:buChar char="»"/>
              <a:defRPr b="0" i="0" sz="700" u="none" cap="none" strike="noStrike">
                <a:solidFill>
                  <a:srgbClr val="FFFFFF"/>
                </a:solidFill>
                <a:latin typeface="Lato"/>
                <a:ea typeface="Lato"/>
                <a:cs typeface="Lato"/>
                <a:sym typeface="Lato"/>
              </a:defRPr>
            </a:lvl5pPr>
            <a:lvl6pPr indent="-266700" lvl="5" marL="27432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6pPr>
            <a:lvl7pPr indent="-266700" lvl="6" marL="32004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7pPr>
            <a:lvl8pPr indent="-266700" lvl="7" marL="3657600" marR="0" algn="l">
              <a:lnSpc>
                <a:spcPct val="100000"/>
              </a:lnSpc>
              <a:spcBef>
                <a:spcPts val="8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8pPr>
            <a:lvl9pPr indent="-266700" lvl="8" marL="4114800" marR="0" algn="l">
              <a:lnSpc>
                <a:spcPct val="100000"/>
              </a:lnSpc>
              <a:spcBef>
                <a:spcPts val="800"/>
              </a:spcBef>
              <a:spcAft>
                <a:spcPts val="800"/>
              </a:spcAft>
              <a:buClr>
                <a:srgbClr val="FFFFFF"/>
              </a:buClr>
              <a:buSzPts val="600"/>
              <a:buFont typeface="Arial"/>
              <a:buChar char="•"/>
              <a:defRPr b="0" i="0" sz="600" u="none" cap="none" strike="noStrike">
                <a:solidFill>
                  <a:srgbClr val="FFFFFF"/>
                </a:solidFill>
                <a:latin typeface="Lato"/>
                <a:ea typeface="Lato"/>
                <a:cs typeface="Lato"/>
                <a:sym typeface="Lato"/>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Slide" showMasterSp="0">
  <p:cSld name="1_Blank">
    <p:spTree>
      <p:nvGrpSpPr>
        <p:cNvPr id="196" name="Shape 196"/>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We are EVERFI" showMasterSp="0">
  <p:cSld name="1_Alternate Title Slide">
    <p:spTree>
      <p:nvGrpSpPr>
        <p:cNvPr id="197" name="Shape 197"/>
        <p:cNvGrpSpPr/>
        <p:nvPr/>
      </p:nvGrpSpPr>
      <p:grpSpPr>
        <a:xfrm>
          <a:off x="0" y="0"/>
          <a:ext cx="0" cy="0"/>
          <a:chOff x="0" y="0"/>
          <a:chExt cx="0" cy="0"/>
        </a:xfrm>
      </p:grpSpPr>
      <p:pic>
        <p:nvPicPr>
          <p:cNvPr id="198" name="Google Shape;198;p11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99" name="Google Shape;199;p114"/>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itle with Subtitle 1">
  <p:cSld name="1_8 Title with Subtitle">
    <p:spTree>
      <p:nvGrpSpPr>
        <p:cNvPr id="200" name="Shape 200"/>
        <p:cNvGrpSpPr/>
        <p:nvPr/>
      </p:nvGrpSpPr>
      <p:grpSpPr>
        <a:xfrm>
          <a:off x="0" y="0"/>
          <a:ext cx="0" cy="0"/>
          <a:chOff x="0" y="0"/>
          <a:chExt cx="0" cy="0"/>
        </a:xfrm>
      </p:grpSpPr>
      <p:sp>
        <p:nvSpPr>
          <p:cNvPr id="201" name="Google Shape;201;p115"/>
          <p:cNvSpPr txBox="1"/>
          <p:nvPr>
            <p:ph type="title"/>
          </p:nvPr>
        </p:nvSpPr>
        <p:spPr>
          <a:xfrm>
            <a:off x="457200" y="457200"/>
            <a:ext cx="2477700" cy="3507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115"/>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cxnSp>
        <p:nvCxnSpPr>
          <p:cNvPr id="203" name="Google Shape;203;p115"/>
          <p:cNvCxnSpPr/>
          <p:nvPr/>
        </p:nvCxnSpPr>
        <p:spPr>
          <a:xfrm>
            <a:off x="457200" y="278497"/>
            <a:ext cx="521100" cy="0"/>
          </a:xfrm>
          <a:prstGeom prst="straightConnector1">
            <a:avLst/>
          </a:prstGeom>
          <a:noFill/>
          <a:ln cap="flat" cmpd="sng" w="38100">
            <a:solidFill>
              <a:schemeClr val="accent6"/>
            </a:solidFill>
            <a:prstDash val="solid"/>
            <a:round/>
            <a:headEnd len="sm" w="sm" type="none"/>
            <a:tailEnd len="sm" w="sm" type="none"/>
          </a:ln>
        </p:spPr>
      </p:cxnSp>
      <p:sp>
        <p:nvSpPr>
          <p:cNvPr id="204" name="Google Shape;204;p115"/>
          <p:cNvSpPr txBox="1"/>
          <p:nvPr>
            <p:ph idx="1" type="subTitle"/>
          </p:nvPr>
        </p:nvSpPr>
        <p:spPr>
          <a:xfrm>
            <a:off x="457200" y="2282496"/>
            <a:ext cx="2477700" cy="220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1600"/>
              <a:buFont typeface="Lato"/>
              <a:buNone/>
              <a:defRPr i="0" sz="1600" u="none" cap="none" strike="noStrike">
                <a:solidFill>
                  <a:schemeClr val="accent6"/>
                </a:solidFill>
              </a:defRPr>
            </a:lvl1pPr>
            <a:lvl2pPr lvl="1" marR="0" algn="l">
              <a:lnSpc>
                <a:spcPct val="90000"/>
              </a:lnSpc>
              <a:spcBef>
                <a:spcPts val="800"/>
              </a:spcBef>
              <a:spcAft>
                <a:spcPts val="0"/>
              </a:spcAft>
              <a:buSzPts val="1600"/>
              <a:buFont typeface="Lato"/>
              <a:buNone/>
              <a:defRPr i="0" sz="1600" u="none" cap="none" strike="noStrike">
                <a:solidFill>
                  <a:schemeClr val="accent6"/>
                </a:solidFill>
              </a:defRPr>
            </a:lvl2pPr>
            <a:lvl3pPr lvl="2" marR="0" algn="l">
              <a:lnSpc>
                <a:spcPct val="90000"/>
              </a:lnSpc>
              <a:spcBef>
                <a:spcPts val="800"/>
              </a:spcBef>
              <a:spcAft>
                <a:spcPts val="0"/>
              </a:spcAft>
              <a:buSzPts val="1600"/>
              <a:buFont typeface="Lato"/>
              <a:buNone/>
              <a:defRPr i="0" sz="1600" u="none" cap="none" strike="noStrike">
                <a:solidFill>
                  <a:schemeClr val="accent6"/>
                </a:solidFill>
              </a:defRPr>
            </a:lvl3pPr>
            <a:lvl4pPr lvl="3"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4pPr>
            <a:lvl5pPr lvl="4"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5pPr>
            <a:lvl6pPr lvl="5"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6pPr>
            <a:lvl7pPr lvl="6"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7pPr>
            <a:lvl8pPr lvl="7" marR="0" algn="l">
              <a:lnSpc>
                <a:spcPct val="90000"/>
              </a:lnSpc>
              <a:spcBef>
                <a:spcPts val="800"/>
              </a:spcBef>
              <a:spcAft>
                <a:spcPts val="0"/>
              </a:spcAft>
              <a:buClr>
                <a:schemeClr val="accent6"/>
              </a:buClr>
              <a:buSzPts val="1600"/>
              <a:buFont typeface="Lato"/>
              <a:buNone/>
              <a:defRPr i="0" sz="1600" u="none" cap="none" strike="noStrike">
                <a:solidFill>
                  <a:schemeClr val="accent6"/>
                </a:solidFill>
              </a:defRPr>
            </a:lvl8pPr>
            <a:lvl9pPr lvl="8" marR="0" algn="l">
              <a:lnSpc>
                <a:spcPct val="90000"/>
              </a:lnSpc>
              <a:spcBef>
                <a:spcPts val="800"/>
              </a:spcBef>
              <a:spcAft>
                <a:spcPts val="800"/>
              </a:spcAft>
              <a:buClr>
                <a:schemeClr val="accent6"/>
              </a:buClr>
              <a:buSzPts val="1600"/>
              <a:buFont typeface="Lato"/>
              <a:buNone/>
              <a:defRPr i="0" sz="1600" u="none" cap="none" strike="noStrike">
                <a:solidFill>
                  <a:schemeClr val="accent6"/>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with Caption Left" showMasterSp="0">
  <p:cSld name="Full Screen Image with Caption Left">
    <p:spTree>
      <p:nvGrpSpPr>
        <p:cNvPr id="205" name="Shape 205"/>
        <p:cNvGrpSpPr/>
        <p:nvPr/>
      </p:nvGrpSpPr>
      <p:grpSpPr>
        <a:xfrm>
          <a:off x="0" y="0"/>
          <a:ext cx="0" cy="0"/>
          <a:chOff x="0" y="0"/>
          <a:chExt cx="0" cy="0"/>
        </a:xfrm>
      </p:grpSpPr>
      <p:sp>
        <p:nvSpPr>
          <p:cNvPr id="206" name="Google Shape;206;p116"/>
          <p:cNvSpPr/>
          <p:nvPr>
            <p:ph idx="2" type="pic"/>
          </p:nvPr>
        </p:nvSpPr>
        <p:spPr>
          <a:xfrm>
            <a:off x="0" y="0"/>
            <a:ext cx="9144000" cy="5143500"/>
          </a:xfrm>
          <a:prstGeom prst="rect">
            <a:avLst/>
          </a:prstGeom>
          <a:noFill/>
          <a:ln>
            <a:noFill/>
          </a:ln>
        </p:spPr>
        <p:txBody>
          <a:bodyPr anchorCtr="0" anchor="t" bIns="0" lIns="237725" spcFirstLastPara="1" rIns="237725" wrap="square" tIns="137150">
            <a:noAutofit/>
          </a:bodyPr>
          <a:lstStyle>
            <a:lvl1pPr lvl="0" marR="0" rtl="0" algn="r">
              <a:lnSpc>
                <a:spcPct val="100000"/>
              </a:lnSpc>
              <a:spcBef>
                <a:spcPts val="12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207" name="Google Shape;207;p116"/>
          <p:cNvSpPr txBox="1"/>
          <p:nvPr>
            <p:ph idx="1" type="body"/>
          </p:nvPr>
        </p:nvSpPr>
        <p:spPr>
          <a:xfrm>
            <a:off x="-1" y="0"/>
            <a:ext cx="2711100" cy="5143500"/>
          </a:xfrm>
          <a:prstGeom prst="rect">
            <a:avLst/>
          </a:prstGeom>
          <a:solidFill>
            <a:srgbClr val="FC3407">
              <a:alpha val="89411"/>
            </a:srgbClr>
          </a:solidFill>
          <a:ln>
            <a:noFill/>
          </a:ln>
        </p:spPr>
        <p:txBody>
          <a:bodyPr anchorCtr="0" anchor="ctr" bIns="365750" lIns="365750" spcFirstLastPara="1" rIns="365750" wrap="square" tIns="365750">
            <a:noAutofit/>
          </a:bodyPr>
          <a:lstStyle>
            <a:lvl1pPr indent="-228600" lvl="0" marL="457200" marR="0" algn="l">
              <a:lnSpc>
                <a:spcPct val="100000"/>
              </a:lnSpc>
              <a:spcBef>
                <a:spcPts val="0"/>
              </a:spcBef>
              <a:spcAft>
                <a:spcPts val="0"/>
              </a:spcAft>
              <a:buClr>
                <a:schemeClr val="lt1"/>
              </a:buClr>
              <a:buSzPts val="2000"/>
              <a:buFont typeface="Arial"/>
              <a:buNone/>
              <a:defRPr b="0" i="0" sz="2000" u="none" cap="none" strike="noStrike">
                <a:solidFill>
                  <a:schemeClr val="lt1"/>
                </a:solidFill>
                <a:latin typeface="Lato Black"/>
                <a:ea typeface="Lato Black"/>
                <a:cs typeface="Lato Black"/>
                <a:sym typeface="Lato Black"/>
              </a:defRPr>
            </a:lvl1pPr>
            <a:lvl2pPr indent="-317500" lvl="1" marL="914400" marR="0" algn="l">
              <a:lnSpc>
                <a:spcPct val="100000"/>
              </a:lnSpc>
              <a:spcBef>
                <a:spcPts val="8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8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8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8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8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8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8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800"/>
              </a:spcBef>
              <a:spcAft>
                <a:spcPts val="80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208" name="Google Shape;208;p116"/>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No Footer" showMasterSp="0">
  <p:cSld name="Blank - No Footer">
    <p:spTree>
      <p:nvGrpSpPr>
        <p:cNvPr id="209" name="Shape 209"/>
        <p:cNvGrpSpPr/>
        <p:nvPr/>
      </p:nvGrpSpPr>
      <p:grpSpPr>
        <a:xfrm>
          <a:off x="0" y="0"/>
          <a:ext cx="0" cy="0"/>
          <a:chOff x="0" y="0"/>
          <a:chExt cx="0" cy="0"/>
        </a:xfrm>
      </p:grpSpPr>
      <p:sp>
        <p:nvSpPr>
          <p:cNvPr id="210" name="Google Shape;210;p117"/>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5" showMasterSp="0">
  <p:cSld name="Title Slide_1_1_3_1_1">
    <p:spTree>
      <p:nvGrpSpPr>
        <p:cNvPr id="26" name="Shape 26"/>
        <p:cNvGrpSpPr/>
        <p:nvPr/>
      </p:nvGrpSpPr>
      <p:grpSpPr>
        <a:xfrm>
          <a:off x="0" y="0"/>
          <a:ext cx="0" cy="0"/>
          <a:chOff x="0" y="0"/>
          <a:chExt cx="0" cy="0"/>
        </a:xfrm>
      </p:grpSpPr>
      <p:pic>
        <p:nvPicPr>
          <p:cNvPr id="27" name="Google Shape;27;p75"/>
          <p:cNvPicPr preferRelativeResize="0"/>
          <p:nvPr/>
        </p:nvPicPr>
        <p:blipFill rotWithShape="1">
          <a:blip r:embed="rId2">
            <a:alphaModFix/>
          </a:blip>
          <a:srcRect b="0" l="0" r="0" t="0"/>
          <a:stretch/>
        </p:blipFill>
        <p:spPr>
          <a:xfrm>
            <a:off x="13" y="0"/>
            <a:ext cx="9144000" cy="5143497"/>
          </a:xfrm>
          <a:prstGeom prst="rect">
            <a:avLst/>
          </a:prstGeom>
          <a:noFill/>
          <a:ln>
            <a:noFill/>
          </a:ln>
        </p:spPr>
      </p:pic>
      <p:sp>
        <p:nvSpPr>
          <p:cNvPr id="28" name="Google Shape;28;p75"/>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lt1"/>
              </a:buClr>
              <a:buSzPts val="6000"/>
              <a:buNone/>
              <a:defRPr b="0" i="0" sz="6000" u="none" cap="none" strike="noStrike">
                <a:solidFill>
                  <a:schemeClr val="lt1"/>
                </a:solidFill>
              </a:defRPr>
            </a:lvl1pPr>
            <a:lvl2pPr lvl="1"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2pPr>
            <a:lvl3pPr lvl="2"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3pPr>
            <a:lvl4pPr lvl="3"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4pPr>
            <a:lvl5pPr lvl="4"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5pPr>
            <a:lvl6pPr lvl="5"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6pPr>
            <a:lvl7pPr lvl="6"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7pPr>
            <a:lvl8pPr lvl="7"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8pPr>
            <a:lvl9pPr lvl="8" algn="l">
              <a:lnSpc>
                <a:spcPct val="90000"/>
              </a:lnSpc>
              <a:spcBef>
                <a:spcPts val="0"/>
              </a:spcBef>
              <a:spcAft>
                <a:spcPts val="0"/>
              </a:spcAft>
              <a:buClr>
                <a:schemeClr val="lt1"/>
              </a:buClr>
              <a:buSzPts val="6000"/>
              <a:buFont typeface="Lato Black"/>
              <a:buNone/>
              <a:defRPr sz="6000">
                <a:solidFill>
                  <a:schemeClr val="lt1"/>
                </a:solidFill>
                <a:latin typeface="Lato Black"/>
                <a:ea typeface="Lato Black"/>
                <a:cs typeface="Lato Black"/>
                <a:sym typeface="Lato Black"/>
              </a:defRPr>
            </a:lvl9pPr>
          </a:lstStyle>
          <a:p/>
        </p:txBody>
      </p:sp>
      <p:sp>
        <p:nvSpPr>
          <p:cNvPr id="29" name="Google Shape;29;p75"/>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1pPr>
            <a:lvl2pPr lvl="1"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2pPr>
            <a:lvl3pPr lvl="2"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3pPr>
            <a:lvl4pPr lvl="3"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4pPr>
            <a:lvl5pPr lvl="4"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5pPr>
            <a:lvl6pPr lvl="5"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6pPr>
            <a:lvl7pPr lvl="6"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7pPr>
            <a:lvl8pPr lvl="7" marR="0" algn="l">
              <a:lnSpc>
                <a:spcPct val="90000"/>
              </a:lnSpc>
              <a:spcBef>
                <a:spcPts val="800"/>
              </a:spcBef>
              <a:spcAft>
                <a:spcPts val="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8pPr>
            <a:lvl9pPr lvl="8" marR="0" algn="l">
              <a:lnSpc>
                <a:spcPct val="90000"/>
              </a:lnSpc>
              <a:spcBef>
                <a:spcPts val="800"/>
              </a:spcBef>
              <a:spcAft>
                <a:spcPts val="800"/>
              </a:spcAft>
              <a:buClr>
                <a:schemeClr val="lt1"/>
              </a:buClr>
              <a:buSzPts val="2400"/>
              <a:buFont typeface="Lato Light"/>
              <a:buNone/>
              <a:defRPr i="0" sz="2400" u="none" cap="none" strike="noStrike">
                <a:solidFill>
                  <a:schemeClr val="lt1"/>
                </a:solidFill>
                <a:latin typeface="Lato Light"/>
                <a:ea typeface="Lato Light"/>
                <a:cs typeface="Lato Light"/>
                <a:sym typeface="Lato Light"/>
              </a:defRPr>
            </a:lvl9pPr>
          </a:lstStyle>
          <a:p/>
        </p:txBody>
      </p:sp>
      <p:sp>
        <p:nvSpPr>
          <p:cNvPr id="30" name="Google Shape;30;p75"/>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pic>
        <p:nvPicPr>
          <p:cNvPr id="31" name="Google Shape;31;p75"/>
          <p:cNvPicPr preferRelativeResize="0"/>
          <p:nvPr/>
        </p:nvPicPr>
        <p:blipFill rotWithShape="1">
          <a:blip r:embed="rId3">
            <a:alphaModFix/>
          </a:blip>
          <a:srcRect b="0" l="0" r="10" t="0"/>
          <a:stretch/>
        </p:blipFill>
        <p:spPr>
          <a:xfrm>
            <a:off x="868343" y="810763"/>
            <a:ext cx="1509150" cy="3018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1" showMasterSp="0">
  <p:cSld name="1_Blank_1">
    <p:spTree>
      <p:nvGrpSpPr>
        <p:cNvPr id="211" name="Shape 211"/>
        <p:cNvGrpSpPr/>
        <p:nvPr/>
      </p:nvGrpSpPr>
      <p:grpSpPr>
        <a:xfrm>
          <a:off x="0" y="0"/>
          <a:ext cx="0" cy="0"/>
          <a:chOff x="0" y="0"/>
          <a:chExt cx="0" cy="0"/>
        </a:xfrm>
      </p:grpSpPr>
      <p:sp>
        <p:nvSpPr>
          <p:cNvPr id="212" name="Google Shape;212;p118"/>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Title Slide" showMasterSp="0">
  <p:cSld name="K-12 - Title Slide">
    <p:spTree>
      <p:nvGrpSpPr>
        <p:cNvPr id="213" name="Shape 213"/>
        <p:cNvGrpSpPr/>
        <p:nvPr/>
      </p:nvGrpSpPr>
      <p:grpSpPr>
        <a:xfrm>
          <a:off x="0" y="0"/>
          <a:ext cx="0" cy="0"/>
          <a:chOff x="0" y="0"/>
          <a:chExt cx="0" cy="0"/>
        </a:xfrm>
      </p:grpSpPr>
      <p:pic>
        <p:nvPicPr>
          <p:cNvPr id="214" name="Google Shape;214;p119"/>
          <p:cNvPicPr preferRelativeResize="0"/>
          <p:nvPr/>
        </p:nvPicPr>
        <p:blipFill rotWithShape="1">
          <a:blip r:embed="rId2">
            <a:alphaModFix/>
          </a:blip>
          <a:srcRect b="9702" l="0" r="5001" t="0"/>
          <a:stretch/>
        </p:blipFill>
        <p:spPr>
          <a:xfrm>
            <a:off x="437374" y="1957235"/>
            <a:ext cx="8706626" cy="3186265"/>
          </a:xfrm>
          <a:prstGeom prst="rect">
            <a:avLst/>
          </a:prstGeom>
          <a:noFill/>
          <a:ln>
            <a:noFill/>
          </a:ln>
        </p:spPr>
      </p:pic>
      <p:sp>
        <p:nvSpPr>
          <p:cNvPr id="215" name="Google Shape;215;p119"/>
          <p:cNvSpPr txBox="1"/>
          <p:nvPr>
            <p:ph type="ctrTitle"/>
          </p:nvPr>
        </p:nvSpPr>
        <p:spPr>
          <a:xfrm>
            <a:off x="621203" y="2516962"/>
            <a:ext cx="5253860" cy="369332"/>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accent6"/>
              </a:buClr>
              <a:buSzPts val="3000"/>
              <a:buFont typeface="Lato Black"/>
              <a:buNone/>
              <a:defRPr b="1" sz="30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119"/>
          <p:cNvSpPr txBox="1"/>
          <p:nvPr>
            <p:ph idx="1" type="subTitle"/>
          </p:nvPr>
        </p:nvSpPr>
        <p:spPr>
          <a:xfrm>
            <a:off x="621202" y="3021496"/>
            <a:ext cx="5257794" cy="795130"/>
          </a:xfrm>
          <a:prstGeom prst="rect">
            <a:avLst/>
          </a:prstGeom>
          <a:noFill/>
          <a:ln>
            <a:noFill/>
          </a:ln>
        </p:spPr>
        <p:txBody>
          <a:bodyPr anchorCtr="0" anchor="t" bIns="0" lIns="0" spcFirstLastPara="1" rIns="0" wrap="square" tIns="0">
            <a:noAutofit/>
          </a:bodyPr>
          <a:lstStyle>
            <a:lvl1pPr lvl="0" algn="l">
              <a:lnSpc>
                <a:spcPct val="100000"/>
              </a:lnSpc>
              <a:spcBef>
                <a:spcPts val="1200"/>
              </a:spcBef>
              <a:spcAft>
                <a:spcPts val="0"/>
              </a:spcAft>
              <a:buClr>
                <a:schemeClr val="dk1"/>
              </a:buClr>
              <a:buSzPts val="1600"/>
              <a:buNone/>
              <a:defRPr sz="1600">
                <a:solidFill>
                  <a:schemeClr val="dk1"/>
                </a:solidFill>
                <a:latin typeface="Lato Black"/>
                <a:ea typeface="Lato Black"/>
                <a:cs typeface="Lato Black"/>
                <a:sym typeface="Lato Black"/>
              </a:defRPr>
            </a:lvl1pPr>
            <a:lvl2pPr lvl="1" algn="ctr">
              <a:lnSpc>
                <a:spcPct val="100000"/>
              </a:lnSpc>
              <a:spcBef>
                <a:spcPts val="800"/>
              </a:spcBef>
              <a:spcAft>
                <a:spcPts val="0"/>
              </a:spcAft>
              <a:buClr>
                <a:srgbClr val="909292"/>
              </a:buClr>
              <a:buSzPts val="1400"/>
              <a:buNone/>
              <a:defRPr>
                <a:solidFill>
                  <a:srgbClr val="909292"/>
                </a:solidFill>
              </a:defRPr>
            </a:lvl2pPr>
            <a:lvl3pPr lvl="2" algn="ctr">
              <a:lnSpc>
                <a:spcPct val="100000"/>
              </a:lnSpc>
              <a:spcBef>
                <a:spcPts val="800"/>
              </a:spcBef>
              <a:spcAft>
                <a:spcPts val="0"/>
              </a:spcAft>
              <a:buClr>
                <a:srgbClr val="909292"/>
              </a:buClr>
              <a:buSzPts val="1100"/>
              <a:buNone/>
              <a:defRPr>
                <a:solidFill>
                  <a:srgbClr val="909292"/>
                </a:solidFill>
              </a:defRPr>
            </a:lvl3pPr>
            <a:lvl4pPr lvl="3" algn="ctr">
              <a:lnSpc>
                <a:spcPct val="100000"/>
              </a:lnSpc>
              <a:spcBef>
                <a:spcPts val="800"/>
              </a:spcBef>
              <a:spcAft>
                <a:spcPts val="0"/>
              </a:spcAft>
              <a:buClr>
                <a:srgbClr val="909292"/>
              </a:buClr>
              <a:buSzPts val="900"/>
              <a:buNone/>
              <a:defRPr>
                <a:solidFill>
                  <a:srgbClr val="909292"/>
                </a:solidFill>
              </a:defRPr>
            </a:lvl4pPr>
            <a:lvl5pPr lvl="4" algn="ctr">
              <a:lnSpc>
                <a:spcPct val="100000"/>
              </a:lnSpc>
              <a:spcBef>
                <a:spcPts val="800"/>
              </a:spcBef>
              <a:spcAft>
                <a:spcPts val="0"/>
              </a:spcAft>
              <a:buClr>
                <a:srgbClr val="909292"/>
              </a:buClr>
              <a:buSzPts val="700"/>
              <a:buNone/>
              <a:defRPr>
                <a:solidFill>
                  <a:srgbClr val="909292"/>
                </a:solidFill>
              </a:defRPr>
            </a:lvl5pPr>
            <a:lvl6pPr lvl="5" algn="ctr">
              <a:lnSpc>
                <a:spcPct val="100000"/>
              </a:lnSpc>
              <a:spcBef>
                <a:spcPts val="800"/>
              </a:spcBef>
              <a:spcAft>
                <a:spcPts val="0"/>
              </a:spcAft>
              <a:buClr>
                <a:srgbClr val="909292"/>
              </a:buClr>
              <a:buSzPts val="2000"/>
              <a:buNone/>
              <a:defRPr>
                <a:solidFill>
                  <a:srgbClr val="909292"/>
                </a:solidFill>
              </a:defRPr>
            </a:lvl6pPr>
            <a:lvl7pPr lvl="6" algn="ctr">
              <a:lnSpc>
                <a:spcPct val="100000"/>
              </a:lnSpc>
              <a:spcBef>
                <a:spcPts val="800"/>
              </a:spcBef>
              <a:spcAft>
                <a:spcPts val="0"/>
              </a:spcAft>
              <a:buClr>
                <a:srgbClr val="909292"/>
              </a:buClr>
              <a:buSzPts val="2000"/>
              <a:buNone/>
              <a:defRPr>
                <a:solidFill>
                  <a:srgbClr val="909292"/>
                </a:solidFill>
              </a:defRPr>
            </a:lvl7pPr>
            <a:lvl8pPr lvl="7" algn="ctr">
              <a:lnSpc>
                <a:spcPct val="100000"/>
              </a:lnSpc>
              <a:spcBef>
                <a:spcPts val="800"/>
              </a:spcBef>
              <a:spcAft>
                <a:spcPts val="0"/>
              </a:spcAft>
              <a:buClr>
                <a:srgbClr val="909292"/>
              </a:buClr>
              <a:buSzPts val="2000"/>
              <a:buNone/>
              <a:defRPr>
                <a:solidFill>
                  <a:srgbClr val="909292"/>
                </a:solidFill>
              </a:defRPr>
            </a:lvl8pPr>
            <a:lvl9pPr lvl="8" algn="ctr">
              <a:lnSpc>
                <a:spcPct val="100000"/>
              </a:lnSpc>
              <a:spcBef>
                <a:spcPts val="800"/>
              </a:spcBef>
              <a:spcAft>
                <a:spcPts val="800"/>
              </a:spcAft>
              <a:buClr>
                <a:srgbClr val="909292"/>
              </a:buClr>
              <a:buSzPts val="2000"/>
              <a:buNone/>
              <a:defRPr>
                <a:solidFill>
                  <a:srgbClr val="909292"/>
                </a:solidFill>
              </a:defRPr>
            </a:lvl9pPr>
          </a:lstStyle>
          <a:p/>
        </p:txBody>
      </p:sp>
      <p:pic>
        <p:nvPicPr>
          <p:cNvPr descr="Logo.png" id="217" name="Google Shape;217;p119"/>
          <p:cNvPicPr preferRelativeResize="0"/>
          <p:nvPr/>
        </p:nvPicPr>
        <p:blipFill rotWithShape="1">
          <a:blip r:embed="rId3">
            <a:alphaModFix/>
          </a:blip>
          <a:srcRect b="0" l="0" r="0" t="0"/>
          <a:stretch/>
        </p:blipFill>
        <p:spPr>
          <a:xfrm>
            <a:off x="7563482" y="292521"/>
            <a:ext cx="1256828" cy="194419"/>
          </a:xfrm>
          <a:prstGeom prst="rect">
            <a:avLst/>
          </a:prstGeom>
          <a:noFill/>
          <a:ln>
            <a:noFill/>
          </a:ln>
        </p:spPr>
      </p:pic>
      <p:sp>
        <p:nvSpPr>
          <p:cNvPr id="218" name="Google Shape;218;p119"/>
          <p:cNvSpPr txBox="1"/>
          <p:nvPr>
            <p:ph idx="2" type="body"/>
          </p:nvPr>
        </p:nvSpPr>
        <p:spPr>
          <a:xfrm>
            <a:off x="621202" y="4125499"/>
            <a:ext cx="5267260" cy="24622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accent6"/>
              </a:buClr>
              <a:buSzPts val="1600"/>
              <a:buNone/>
              <a:defRPr sz="1600">
                <a:solidFill>
                  <a:schemeClr val="accent6"/>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Agenda" showMasterSp="0">
  <p:cSld name="Short Agenda">
    <p:spTree>
      <p:nvGrpSpPr>
        <p:cNvPr id="219" name="Shape 219"/>
        <p:cNvGrpSpPr/>
        <p:nvPr/>
      </p:nvGrpSpPr>
      <p:grpSpPr>
        <a:xfrm>
          <a:off x="0" y="0"/>
          <a:ext cx="0" cy="0"/>
          <a:chOff x="0" y="0"/>
          <a:chExt cx="0" cy="0"/>
        </a:xfrm>
      </p:grpSpPr>
      <p:pic>
        <p:nvPicPr>
          <p:cNvPr id="220" name="Google Shape;220;p120"/>
          <p:cNvPicPr preferRelativeResize="0"/>
          <p:nvPr/>
        </p:nvPicPr>
        <p:blipFill rotWithShape="1">
          <a:blip r:embed="rId2">
            <a:alphaModFix/>
          </a:blip>
          <a:srcRect b="0" l="57017" r="286" t="315"/>
          <a:stretch/>
        </p:blipFill>
        <p:spPr>
          <a:xfrm>
            <a:off x="1" y="0"/>
            <a:ext cx="3908737" cy="5143500"/>
          </a:xfrm>
          <a:prstGeom prst="rect">
            <a:avLst/>
          </a:prstGeom>
          <a:noFill/>
          <a:ln>
            <a:noFill/>
          </a:ln>
        </p:spPr>
      </p:pic>
      <p:sp>
        <p:nvSpPr>
          <p:cNvPr id="221" name="Google Shape;221;p120"/>
          <p:cNvSpPr/>
          <p:nvPr/>
        </p:nvSpPr>
        <p:spPr>
          <a:xfrm>
            <a:off x="0" y="0"/>
            <a:ext cx="3908737" cy="5143500"/>
          </a:xfrm>
          <a:prstGeom prst="rect">
            <a:avLst/>
          </a:prstGeom>
          <a:solidFill>
            <a:srgbClr val="FC3407">
              <a:alpha val="9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22" name="Google Shape;222;p120"/>
          <p:cNvSpPr txBox="1"/>
          <p:nvPr>
            <p:ph idx="1" type="body"/>
          </p:nvPr>
        </p:nvSpPr>
        <p:spPr>
          <a:xfrm>
            <a:off x="5281904" y="842853"/>
            <a:ext cx="3225889" cy="24929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0"/>
              </a:spcBef>
              <a:spcAft>
                <a:spcPts val="0"/>
              </a:spcAft>
              <a:buClr>
                <a:schemeClr val="dk1"/>
              </a:buClr>
              <a:buSzPts val="1800"/>
              <a:buNone/>
              <a:defRPr b="0" sz="1800">
                <a:solidFill>
                  <a:schemeClr val="dk1"/>
                </a:solidFill>
                <a:latin typeface="Lato"/>
                <a:ea typeface="Lato"/>
                <a:cs typeface="Lato"/>
                <a:sym typeface="Lato"/>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23" name="Google Shape;223;p120"/>
          <p:cNvSpPr/>
          <p:nvPr>
            <p:ph idx="2" type="body"/>
          </p:nvPr>
        </p:nvSpPr>
        <p:spPr>
          <a:xfrm>
            <a:off x="4572000" y="690044"/>
            <a:ext cx="554916" cy="554916"/>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1800"/>
              <a:buNone/>
              <a:defRPr b="0" sz="1800">
                <a:solidFill>
                  <a:schemeClr val="dk1"/>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24" name="Google Shape;224;p120"/>
          <p:cNvSpPr txBox="1"/>
          <p:nvPr>
            <p:ph idx="3" type="body"/>
          </p:nvPr>
        </p:nvSpPr>
        <p:spPr>
          <a:xfrm>
            <a:off x="5281904" y="1635977"/>
            <a:ext cx="3225889" cy="24929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0"/>
              </a:spcBef>
              <a:spcAft>
                <a:spcPts val="0"/>
              </a:spcAft>
              <a:buClr>
                <a:schemeClr val="dk1"/>
              </a:buClr>
              <a:buSzPts val="1800"/>
              <a:buNone/>
              <a:defRPr b="0" sz="1800">
                <a:solidFill>
                  <a:schemeClr val="dk1"/>
                </a:solidFill>
                <a:latin typeface="Lato"/>
                <a:ea typeface="Lato"/>
                <a:cs typeface="Lato"/>
                <a:sym typeface="Lato"/>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25" name="Google Shape;225;p120"/>
          <p:cNvSpPr/>
          <p:nvPr>
            <p:ph idx="4" type="body"/>
          </p:nvPr>
        </p:nvSpPr>
        <p:spPr>
          <a:xfrm>
            <a:off x="4572000" y="1483168"/>
            <a:ext cx="554916" cy="554916"/>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1800"/>
              <a:buNone/>
              <a:defRPr b="0" sz="1800">
                <a:solidFill>
                  <a:schemeClr val="dk1"/>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26" name="Google Shape;226;p120"/>
          <p:cNvSpPr/>
          <p:nvPr>
            <p:ph idx="5" type="body"/>
          </p:nvPr>
        </p:nvSpPr>
        <p:spPr>
          <a:xfrm>
            <a:off x="4572000" y="2276292"/>
            <a:ext cx="554916" cy="554916"/>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1800"/>
              <a:buNone/>
              <a:defRPr b="0" sz="1800">
                <a:solidFill>
                  <a:schemeClr val="dk1"/>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27" name="Google Shape;227;p120"/>
          <p:cNvSpPr/>
          <p:nvPr>
            <p:ph idx="6" type="body"/>
          </p:nvPr>
        </p:nvSpPr>
        <p:spPr>
          <a:xfrm>
            <a:off x="4572000" y="3069416"/>
            <a:ext cx="554916" cy="554916"/>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1800"/>
              <a:buNone/>
              <a:defRPr b="0" sz="1800">
                <a:solidFill>
                  <a:schemeClr val="dk1"/>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28" name="Google Shape;228;p120"/>
          <p:cNvSpPr/>
          <p:nvPr>
            <p:ph idx="7" type="body"/>
          </p:nvPr>
        </p:nvSpPr>
        <p:spPr>
          <a:xfrm>
            <a:off x="4572000" y="3862539"/>
            <a:ext cx="554916" cy="554916"/>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1800"/>
              <a:buNone/>
              <a:defRPr b="0" sz="1800">
                <a:solidFill>
                  <a:schemeClr val="dk1"/>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29" name="Google Shape;229;p120"/>
          <p:cNvSpPr txBox="1"/>
          <p:nvPr>
            <p:ph idx="8" type="body"/>
          </p:nvPr>
        </p:nvSpPr>
        <p:spPr>
          <a:xfrm>
            <a:off x="5281904" y="2429101"/>
            <a:ext cx="3225889" cy="24929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0"/>
              </a:spcBef>
              <a:spcAft>
                <a:spcPts val="0"/>
              </a:spcAft>
              <a:buClr>
                <a:schemeClr val="dk1"/>
              </a:buClr>
              <a:buSzPts val="1800"/>
              <a:buNone/>
              <a:defRPr b="0" sz="1800">
                <a:solidFill>
                  <a:schemeClr val="dk1"/>
                </a:solidFill>
                <a:latin typeface="Lato"/>
                <a:ea typeface="Lato"/>
                <a:cs typeface="Lato"/>
                <a:sym typeface="Lato"/>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30" name="Google Shape;230;p120"/>
          <p:cNvSpPr txBox="1"/>
          <p:nvPr>
            <p:ph idx="9" type="body"/>
          </p:nvPr>
        </p:nvSpPr>
        <p:spPr>
          <a:xfrm>
            <a:off x="5281904" y="3222225"/>
            <a:ext cx="3225889" cy="24929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0"/>
              </a:spcBef>
              <a:spcAft>
                <a:spcPts val="0"/>
              </a:spcAft>
              <a:buClr>
                <a:schemeClr val="dk1"/>
              </a:buClr>
              <a:buSzPts val="1800"/>
              <a:buNone/>
              <a:defRPr b="0" sz="1800">
                <a:solidFill>
                  <a:schemeClr val="dk1"/>
                </a:solidFill>
                <a:latin typeface="Lato"/>
                <a:ea typeface="Lato"/>
                <a:cs typeface="Lato"/>
                <a:sym typeface="Lato"/>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31" name="Google Shape;231;p120"/>
          <p:cNvSpPr txBox="1"/>
          <p:nvPr>
            <p:ph idx="13" type="body"/>
          </p:nvPr>
        </p:nvSpPr>
        <p:spPr>
          <a:xfrm>
            <a:off x="5281904" y="4015348"/>
            <a:ext cx="3225889" cy="24929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0"/>
              </a:spcBef>
              <a:spcAft>
                <a:spcPts val="0"/>
              </a:spcAft>
              <a:buClr>
                <a:schemeClr val="dk1"/>
              </a:buClr>
              <a:buSzPts val="1800"/>
              <a:buNone/>
              <a:defRPr b="0" sz="1800">
                <a:solidFill>
                  <a:schemeClr val="dk1"/>
                </a:solidFill>
                <a:latin typeface="Lato"/>
                <a:ea typeface="Lato"/>
                <a:cs typeface="Lato"/>
                <a:sym typeface="Lato"/>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32" name="Google Shape;232;p120"/>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233" name="Google Shape;233;p120"/>
          <p:cNvSpPr txBox="1"/>
          <p:nvPr>
            <p:ph type="title"/>
          </p:nvPr>
        </p:nvSpPr>
        <p:spPr>
          <a:xfrm>
            <a:off x="0" y="0"/>
            <a:ext cx="3921616" cy="5143500"/>
          </a:xfrm>
          <a:prstGeom prst="rect">
            <a:avLst/>
          </a:prstGeom>
          <a:noFill/>
          <a:ln>
            <a:noFill/>
          </a:ln>
        </p:spPr>
        <p:txBody>
          <a:bodyPr anchorCtr="0" anchor="ctr" bIns="365750" lIns="457200" spcFirstLastPara="1" rIns="457200" wrap="square" tIns="365750">
            <a:noAutofit/>
          </a:bodyPr>
          <a:lstStyle>
            <a:lvl1pPr lvl="0" algn="l">
              <a:lnSpc>
                <a:spcPct val="100000"/>
              </a:lnSpc>
              <a:spcBef>
                <a:spcPts val="0"/>
              </a:spcBef>
              <a:spcAft>
                <a:spcPts val="0"/>
              </a:spcAft>
              <a:buClr>
                <a:schemeClr val="lt1"/>
              </a:buClr>
              <a:buSzPts val="3600"/>
              <a:buFont typeface="Lato Black"/>
              <a:buNone/>
              <a:defRPr b="0"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Logo.png" id="234" name="Google Shape;234;p120"/>
          <p:cNvPicPr preferRelativeResize="0"/>
          <p:nvPr/>
        </p:nvPicPr>
        <p:blipFill rotWithShape="1">
          <a:blip r:embed="rId3">
            <a:alphaModFix/>
          </a:blip>
          <a:srcRect b="0" l="0" r="0" t="0"/>
          <a:stretch/>
        </p:blipFill>
        <p:spPr>
          <a:xfrm>
            <a:off x="320675" y="270475"/>
            <a:ext cx="1415212" cy="21892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Ed - Orange Title" showMasterSp="0">
  <p:cSld name="Financial Ed - Orange Title">
    <p:spTree>
      <p:nvGrpSpPr>
        <p:cNvPr id="235" name="Shape 235"/>
        <p:cNvGrpSpPr/>
        <p:nvPr/>
      </p:nvGrpSpPr>
      <p:grpSpPr>
        <a:xfrm>
          <a:off x="0" y="0"/>
          <a:ext cx="0" cy="0"/>
          <a:chOff x="0" y="0"/>
          <a:chExt cx="0" cy="0"/>
        </a:xfrm>
      </p:grpSpPr>
      <p:pic>
        <p:nvPicPr>
          <p:cNvPr id="236" name="Google Shape;236;p121"/>
          <p:cNvPicPr preferRelativeResize="0"/>
          <p:nvPr/>
        </p:nvPicPr>
        <p:blipFill rotWithShape="1">
          <a:blip r:embed="rId2">
            <a:alphaModFix/>
          </a:blip>
          <a:srcRect b="14" l="0" r="22527" t="22511"/>
          <a:stretch/>
        </p:blipFill>
        <p:spPr>
          <a:xfrm>
            <a:off x="0" y="1039"/>
            <a:ext cx="9144000" cy="5141422"/>
          </a:xfrm>
          <a:prstGeom prst="rect">
            <a:avLst/>
          </a:prstGeom>
          <a:noFill/>
          <a:ln>
            <a:noFill/>
          </a:ln>
        </p:spPr>
      </p:pic>
      <p:sp>
        <p:nvSpPr>
          <p:cNvPr id="237" name="Google Shape;237;p121"/>
          <p:cNvSpPr/>
          <p:nvPr/>
        </p:nvSpPr>
        <p:spPr>
          <a:xfrm>
            <a:off x="1" y="1"/>
            <a:ext cx="9144000" cy="5143500"/>
          </a:xfrm>
          <a:prstGeom prst="rect">
            <a:avLst/>
          </a:prstGeom>
          <a:solidFill>
            <a:schemeClr val="accent6">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38" name="Google Shape;238;p121"/>
          <p:cNvSpPr txBox="1"/>
          <p:nvPr>
            <p:ph type="ctrTitle"/>
          </p:nvPr>
        </p:nvSpPr>
        <p:spPr>
          <a:xfrm>
            <a:off x="624624" y="553792"/>
            <a:ext cx="5445573" cy="1931831"/>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4000"/>
              <a:buFont typeface="Lato Black"/>
              <a:buNone/>
              <a:defRPr b="1"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121"/>
          <p:cNvSpPr txBox="1"/>
          <p:nvPr>
            <p:ph idx="1" type="subTitle"/>
          </p:nvPr>
        </p:nvSpPr>
        <p:spPr>
          <a:xfrm>
            <a:off x="624624" y="2717442"/>
            <a:ext cx="5447765" cy="1880316"/>
          </a:xfrm>
          <a:prstGeom prst="rect">
            <a:avLst/>
          </a:prstGeom>
          <a:noFill/>
          <a:ln>
            <a:noFill/>
          </a:ln>
        </p:spPr>
        <p:txBody>
          <a:bodyPr anchorCtr="0" anchor="t" bIns="0" lIns="0" spcFirstLastPara="1" rIns="0" wrap="square" tIns="0">
            <a:noAutofit/>
          </a:bodyPr>
          <a:lstStyle>
            <a:lvl1pPr lvl="0" algn="l">
              <a:lnSpc>
                <a:spcPct val="100000"/>
              </a:lnSpc>
              <a:spcBef>
                <a:spcPts val="1200"/>
              </a:spcBef>
              <a:spcAft>
                <a:spcPts val="0"/>
              </a:spcAft>
              <a:buClr>
                <a:schemeClr val="lt1"/>
              </a:buClr>
              <a:buSzPts val="1600"/>
              <a:buNone/>
              <a:defRPr sz="1600">
                <a:solidFill>
                  <a:schemeClr val="lt1"/>
                </a:solidFill>
                <a:latin typeface="Lato"/>
                <a:ea typeface="Lato"/>
                <a:cs typeface="Lato"/>
                <a:sym typeface="Lato"/>
              </a:defRPr>
            </a:lvl1pPr>
            <a:lvl2pPr lvl="1" algn="ctr">
              <a:lnSpc>
                <a:spcPct val="100000"/>
              </a:lnSpc>
              <a:spcBef>
                <a:spcPts val="800"/>
              </a:spcBef>
              <a:spcAft>
                <a:spcPts val="0"/>
              </a:spcAft>
              <a:buClr>
                <a:srgbClr val="909292"/>
              </a:buClr>
              <a:buSzPts val="1400"/>
              <a:buNone/>
              <a:defRPr>
                <a:solidFill>
                  <a:srgbClr val="909292"/>
                </a:solidFill>
              </a:defRPr>
            </a:lvl2pPr>
            <a:lvl3pPr lvl="2" algn="ctr">
              <a:lnSpc>
                <a:spcPct val="100000"/>
              </a:lnSpc>
              <a:spcBef>
                <a:spcPts val="800"/>
              </a:spcBef>
              <a:spcAft>
                <a:spcPts val="0"/>
              </a:spcAft>
              <a:buClr>
                <a:srgbClr val="909292"/>
              </a:buClr>
              <a:buSzPts val="1100"/>
              <a:buNone/>
              <a:defRPr>
                <a:solidFill>
                  <a:srgbClr val="909292"/>
                </a:solidFill>
              </a:defRPr>
            </a:lvl3pPr>
            <a:lvl4pPr lvl="3" algn="ctr">
              <a:lnSpc>
                <a:spcPct val="100000"/>
              </a:lnSpc>
              <a:spcBef>
                <a:spcPts val="800"/>
              </a:spcBef>
              <a:spcAft>
                <a:spcPts val="0"/>
              </a:spcAft>
              <a:buClr>
                <a:srgbClr val="909292"/>
              </a:buClr>
              <a:buSzPts val="900"/>
              <a:buNone/>
              <a:defRPr>
                <a:solidFill>
                  <a:srgbClr val="909292"/>
                </a:solidFill>
              </a:defRPr>
            </a:lvl4pPr>
            <a:lvl5pPr lvl="4" algn="ctr">
              <a:lnSpc>
                <a:spcPct val="100000"/>
              </a:lnSpc>
              <a:spcBef>
                <a:spcPts val="800"/>
              </a:spcBef>
              <a:spcAft>
                <a:spcPts val="0"/>
              </a:spcAft>
              <a:buClr>
                <a:srgbClr val="909292"/>
              </a:buClr>
              <a:buSzPts val="700"/>
              <a:buNone/>
              <a:defRPr>
                <a:solidFill>
                  <a:srgbClr val="909292"/>
                </a:solidFill>
              </a:defRPr>
            </a:lvl5pPr>
            <a:lvl6pPr lvl="5" algn="ctr">
              <a:lnSpc>
                <a:spcPct val="100000"/>
              </a:lnSpc>
              <a:spcBef>
                <a:spcPts val="800"/>
              </a:spcBef>
              <a:spcAft>
                <a:spcPts val="0"/>
              </a:spcAft>
              <a:buClr>
                <a:srgbClr val="909292"/>
              </a:buClr>
              <a:buSzPts val="2000"/>
              <a:buNone/>
              <a:defRPr>
                <a:solidFill>
                  <a:srgbClr val="909292"/>
                </a:solidFill>
              </a:defRPr>
            </a:lvl6pPr>
            <a:lvl7pPr lvl="6" algn="ctr">
              <a:lnSpc>
                <a:spcPct val="100000"/>
              </a:lnSpc>
              <a:spcBef>
                <a:spcPts val="800"/>
              </a:spcBef>
              <a:spcAft>
                <a:spcPts val="0"/>
              </a:spcAft>
              <a:buClr>
                <a:srgbClr val="909292"/>
              </a:buClr>
              <a:buSzPts val="2000"/>
              <a:buNone/>
              <a:defRPr>
                <a:solidFill>
                  <a:srgbClr val="909292"/>
                </a:solidFill>
              </a:defRPr>
            </a:lvl7pPr>
            <a:lvl8pPr lvl="7" algn="ctr">
              <a:lnSpc>
                <a:spcPct val="100000"/>
              </a:lnSpc>
              <a:spcBef>
                <a:spcPts val="800"/>
              </a:spcBef>
              <a:spcAft>
                <a:spcPts val="0"/>
              </a:spcAft>
              <a:buClr>
                <a:srgbClr val="909292"/>
              </a:buClr>
              <a:buSzPts val="2000"/>
              <a:buNone/>
              <a:defRPr>
                <a:solidFill>
                  <a:srgbClr val="909292"/>
                </a:solidFill>
              </a:defRPr>
            </a:lvl8pPr>
            <a:lvl9pPr lvl="8" algn="ctr">
              <a:lnSpc>
                <a:spcPct val="100000"/>
              </a:lnSpc>
              <a:spcBef>
                <a:spcPts val="800"/>
              </a:spcBef>
              <a:spcAft>
                <a:spcPts val="800"/>
              </a:spcAft>
              <a:buClr>
                <a:srgbClr val="909292"/>
              </a:buClr>
              <a:buSzPts val="2000"/>
              <a:buNone/>
              <a:defRPr>
                <a:solidFill>
                  <a:srgbClr val="909292"/>
                </a:solidFill>
              </a:defRPr>
            </a:lvl9pPr>
          </a:lstStyle>
          <a:p/>
        </p:txBody>
      </p:sp>
      <p:cxnSp>
        <p:nvCxnSpPr>
          <p:cNvPr id="240" name="Google Shape;240;p121"/>
          <p:cNvCxnSpPr/>
          <p:nvPr/>
        </p:nvCxnSpPr>
        <p:spPr>
          <a:xfrm>
            <a:off x="637504" y="2571750"/>
            <a:ext cx="1725769"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Title and Content Left">
  <p:cSld name="Image, Title and Content Left">
    <p:spTree>
      <p:nvGrpSpPr>
        <p:cNvPr id="241" name="Shape 241"/>
        <p:cNvGrpSpPr/>
        <p:nvPr/>
      </p:nvGrpSpPr>
      <p:grpSpPr>
        <a:xfrm>
          <a:off x="0" y="0"/>
          <a:ext cx="0" cy="0"/>
          <a:chOff x="0" y="0"/>
          <a:chExt cx="0" cy="0"/>
        </a:xfrm>
      </p:grpSpPr>
      <p:sp>
        <p:nvSpPr>
          <p:cNvPr id="242" name="Google Shape;242;p122"/>
          <p:cNvSpPr/>
          <p:nvPr>
            <p:ph idx="2" type="pic"/>
          </p:nvPr>
        </p:nvSpPr>
        <p:spPr>
          <a:xfrm>
            <a:off x="4572000" y="0"/>
            <a:ext cx="4572000" cy="5043488"/>
          </a:xfrm>
          <a:prstGeom prst="rect">
            <a:avLst/>
          </a:prstGeom>
          <a:noFill/>
          <a:ln>
            <a:noFill/>
          </a:ln>
        </p:spPr>
        <p:txBody>
          <a:bodyPr anchorCtr="0" anchor="t" bIns="0" lIns="237725" spcFirstLastPara="1" rIns="0" wrap="square" tIns="137150">
            <a:noAutofit/>
          </a:bodyPr>
          <a:lstStyle>
            <a:lvl1pPr lvl="0" marR="0" rtl="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243" name="Google Shape;243;p122"/>
          <p:cNvSpPr txBox="1"/>
          <p:nvPr>
            <p:ph type="title"/>
          </p:nvPr>
        </p:nvSpPr>
        <p:spPr>
          <a:xfrm>
            <a:off x="320675" y="394822"/>
            <a:ext cx="3961550" cy="34471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122"/>
          <p:cNvSpPr txBox="1"/>
          <p:nvPr>
            <p:ph idx="1" type="body"/>
          </p:nvPr>
        </p:nvSpPr>
        <p:spPr>
          <a:xfrm>
            <a:off x="320675" y="1396927"/>
            <a:ext cx="3961550" cy="3160644"/>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1200"/>
              </a:spcBef>
              <a:spcAft>
                <a:spcPts val="0"/>
              </a:spcAft>
              <a:buClr>
                <a:schemeClr val="dk1"/>
              </a:buClr>
              <a:buSzPts val="1800"/>
              <a:buChar char="•"/>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45" name="Google Shape;245;p122"/>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and Content">
  <p:cSld name="Title/Subtitle and Content">
    <p:spTree>
      <p:nvGrpSpPr>
        <p:cNvPr id="246" name="Shape 246"/>
        <p:cNvGrpSpPr/>
        <p:nvPr/>
      </p:nvGrpSpPr>
      <p:grpSpPr>
        <a:xfrm>
          <a:off x="0" y="0"/>
          <a:ext cx="0" cy="0"/>
          <a:chOff x="0" y="0"/>
          <a:chExt cx="0" cy="0"/>
        </a:xfrm>
      </p:grpSpPr>
      <p:sp>
        <p:nvSpPr>
          <p:cNvPr id="247" name="Google Shape;247;p123"/>
          <p:cNvSpPr txBox="1"/>
          <p:nvPr>
            <p:ph type="title"/>
          </p:nvPr>
        </p:nvSpPr>
        <p:spPr>
          <a:xfrm>
            <a:off x="320675" y="394822"/>
            <a:ext cx="8502650" cy="34471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123"/>
          <p:cNvSpPr txBox="1"/>
          <p:nvPr>
            <p:ph idx="1" type="body"/>
          </p:nvPr>
        </p:nvSpPr>
        <p:spPr>
          <a:xfrm>
            <a:off x="320675" y="1490870"/>
            <a:ext cx="8502650" cy="2912165"/>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1200"/>
              </a:spcBef>
              <a:spcAft>
                <a:spcPts val="0"/>
              </a:spcAft>
              <a:buClr>
                <a:schemeClr val="dk1"/>
              </a:buClr>
              <a:buSzPts val="1800"/>
              <a:buChar char="•"/>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49" name="Google Shape;249;p123"/>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250" name="Google Shape;250;p123"/>
          <p:cNvSpPr txBox="1"/>
          <p:nvPr>
            <p:ph idx="2" type="body"/>
          </p:nvPr>
        </p:nvSpPr>
        <p:spPr>
          <a:xfrm>
            <a:off x="320675" y="825708"/>
            <a:ext cx="8499475" cy="21544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b="0" sz="1400">
                <a:solidFill>
                  <a:schemeClr val="dk1"/>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3 Columns">
    <p:spTree>
      <p:nvGrpSpPr>
        <p:cNvPr id="251" name="Shape 251"/>
        <p:cNvGrpSpPr/>
        <p:nvPr/>
      </p:nvGrpSpPr>
      <p:grpSpPr>
        <a:xfrm>
          <a:off x="0" y="0"/>
          <a:ext cx="0" cy="0"/>
          <a:chOff x="0" y="0"/>
          <a:chExt cx="0" cy="0"/>
        </a:xfrm>
      </p:grpSpPr>
      <p:sp>
        <p:nvSpPr>
          <p:cNvPr id="252" name="Google Shape;252;p124"/>
          <p:cNvSpPr txBox="1"/>
          <p:nvPr>
            <p:ph type="title"/>
          </p:nvPr>
        </p:nvSpPr>
        <p:spPr>
          <a:xfrm>
            <a:off x="320675" y="394822"/>
            <a:ext cx="8502650" cy="34471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6"/>
              </a:buClr>
              <a:buSzPts val="2800"/>
              <a:buFont typeface="Lato Black"/>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124"/>
          <p:cNvSpPr txBox="1"/>
          <p:nvPr>
            <p:ph idx="1" type="body"/>
          </p:nvPr>
        </p:nvSpPr>
        <p:spPr>
          <a:xfrm>
            <a:off x="320675" y="1648496"/>
            <a:ext cx="2600614" cy="2754539"/>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200"/>
              </a:spcBef>
              <a:spcAft>
                <a:spcPts val="0"/>
              </a:spcAft>
              <a:buClr>
                <a:schemeClr val="dk1"/>
              </a:buClr>
              <a:buSzPts val="1400"/>
              <a:buChar char="•"/>
              <a:defRPr sz="1400"/>
            </a:lvl1pPr>
            <a:lvl2pPr indent="-295275" lvl="1" marL="914400" algn="l">
              <a:lnSpc>
                <a:spcPct val="100000"/>
              </a:lnSpc>
              <a:spcBef>
                <a:spcPts val="800"/>
              </a:spcBef>
              <a:spcAft>
                <a:spcPts val="0"/>
              </a:spcAft>
              <a:buClr>
                <a:schemeClr val="accent6"/>
              </a:buClr>
              <a:buSzPts val="1050"/>
              <a:buChar char="–"/>
              <a:defRPr sz="1050"/>
            </a:lvl2pPr>
            <a:lvl3pPr indent="-285750" lvl="2" marL="1371600" algn="l">
              <a:lnSpc>
                <a:spcPct val="100000"/>
              </a:lnSpc>
              <a:spcBef>
                <a:spcPts val="800"/>
              </a:spcBef>
              <a:spcAft>
                <a:spcPts val="0"/>
              </a:spcAft>
              <a:buClr>
                <a:schemeClr val="dk1"/>
              </a:buClr>
              <a:buSzPts val="900"/>
              <a:buChar char="•"/>
              <a:defRPr sz="900"/>
            </a:lvl3pPr>
            <a:lvl4pPr indent="-266700" lvl="3" marL="1828800" algn="l">
              <a:lnSpc>
                <a:spcPct val="100000"/>
              </a:lnSpc>
              <a:spcBef>
                <a:spcPts val="800"/>
              </a:spcBef>
              <a:spcAft>
                <a:spcPts val="0"/>
              </a:spcAft>
              <a:buClr>
                <a:srgbClr val="91918F"/>
              </a:buClr>
              <a:buSzPts val="600"/>
              <a:buChar char="–"/>
              <a:defRPr sz="600"/>
            </a:lvl4pPr>
            <a:lvl5pPr indent="-254000" lvl="4" marL="2286000" algn="l">
              <a:lnSpc>
                <a:spcPct val="100000"/>
              </a:lnSpc>
              <a:spcBef>
                <a:spcPts val="800"/>
              </a:spcBef>
              <a:spcAft>
                <a:spcPts val="0"/>
              </a:spcAft>
              <a:buClr>
                <a:srgbClr val="91918F"/>
              </a:buClr>
              <a:buSzPts val="400"/>
              <a:buChar char="»"/>
              <a:defRPr sz="400"/>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54" name="Google Shape;254;p124"/>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255" name="Google Shape;255;p124"/>
          <p:cNvSpPr txBox="1"/>
          <p:nvPr>
            <p:ph idx="2" type="body"/>
          </p:nvPr>
        </p:nvSpPr>
        <p:spPr>
          <a:xfrm>
            <a:off x="320676" y="1293841"/>
            <a:ext cx="2600614" cy="215444"/>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b="0" sz="1400">
                <a:solidFill>
                  <a:schemeClr val="dk1"/>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56" name="Google Shape;256;p124"/>
          <p:cNvSpPr txBox="1"/>
          <p:nvPr>
            <p:ph idx="3" type="body"/>
          </p:nvPr>
        </p:nvSpPr>
        <p:spPr>
          <a:xfrm>
            <a:off x="3270106" y="1648496"/>
            <a:ext cx="2600613" cy="2754539"/>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200"/>
              </a:spcBef>
              <a:spcAft>
                <a:spcPts val="0"/>
              </a:spcAft>
              <a:buClr>
                <a:schemeClr val="dk1"/>
              </a:buClr>
              <a:buSzPts val="1400"/>
              <a:buChar char="•"/>
              <a:defRPr sz="1400"/>
            </a:lvl1pPr>
            <a:lvl2pPr indent="-295275" lvl="1" marL="914400" algn="l">
              <a:lnSpc>
                <a:spcPct val="100000"/>
              </a:lnSpc>
              <a:spcBef>
                <a:spcPts val="800"/>
              </a:spcBef>
              <a:spcAft>
                <a:spcPts val="0"/>
              </a:spcAft>
              <a:buClr>
                <a:schemeClr val="accent6"/>
              </a:buClr>
              <a:buSzPts val="1050"/>
              <a:buChar char="–"/>
              <a:defRPr sz="1050"/>
            </a:lvl2pPr>
            <a:lvl3pPr indent="-285750" lvl="2" marL="1371600" algn="l">
              <a:lnSpc>
                <a:spcPct val="100000"/>
              </a:lnSpc>
              <a:spcBef>
                <a:spcPts val="800"/>
              </a:spcBef>
              <a:spcAft>
                <a:spcPts val="0"/>
              </a:spcAft>
              <a:buClr>
                <a:schemeClr val="dk1"/>
              </a:buClr>
              <a:buSzPts val="900"/>
              <a:buChar char="•"/>
              <a:defRPr sz="900"/>
            </a:lvl3pPr>
            <a:lvl4pPr indent="-266700" lvl="3" marL="1828800" algn="l">
              <a:lnSpc>
                <a:spcPct val="100000"/>
              </a:lnSpc>
              <a:spcBef>
                <a:spcPts val="800"/>
              </a:spcBef>
              <a:spcAft>
                <a:spcPts val="0"/>
              </a:spcAft>
              <a:buClr>
                <a:srgbClr val="91918F"/>
              </a:buClr>
              <a:buSzPts val="600"/>
              <a:buChar char="–"/>
              <a:defRPr sz="600"/>
            </a:lvl4pPr>
            <a:lvl5pPr indent="-254000" lvl="4" marL="2286000" algn="l">
              <a:lnSpc>
                <a:spcPct val="100000"/>
              </a:lnSpc>
              <a:spcBef>
                <a:spcPts val="800"/>
              </a:spcBef>
              <a:spcAft>
                <a:spcPts val="0"/>
              </a:spcAft>
              <a:buClr>
                <a:srgbClr val="91918F"/>
              </a:buClr>
              <a:buSzPts val="400"/>
              <a:buChar char="»"/>
              <a:defRPr sz="400"/>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57" name="Google Shape;257;p124"/>
          <p:cNvSpPr txBox="1"/>
          <p:nvPr>
            <p:ph idx="4" type="body"/>
          </p:nvPr>
        </p:nvSpPr>
        <p:spPr>
          <a:xfrm>
            <a:off x="3270107" y="1293841"/>
            <a:ext cx="2600613" cy="215444"/>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b="0" sz="1400">
                <a:solidFill>
                  <a:schemeClr val="dk1"/>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58" name="Google Shape;258;p124"/>
          <p:cNvSpPr txBox="1"/>
          <p:nvPr>
            <p:ph idx="5" type="body"/>
          </p:nvPr>
        </p:nvSpPr>
        <p:spPr>
          <a:xfrm>
            <a:off x="6219536" y="1647975"/>
            <a:ext cx="2600613" cy="2754539"/>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1200"/>
              </a:spcBef>
              <a:spcAft>
                <a:spcPts val="0"/>
              </a:spcAft>
              <a:buClr>
                <a:schemeClr val="dk1"/>
              </a:buClr>
              <a:buSzPts val="1400"/>
              <a:buChar char="•"/>
              <a:defRPr sz="1400"/>
            </a:lvl1pPr>
            <a:lvl2pPr indent="-295275" lvl="1" marL="914400" algn="l">
              <a:lnSpc>
                <a:spcPct val="100000"/>
              </a:lnSpc>
              <a:spcBef>
                <a:spcPts val="800"/>
              </a:spcBef>
              <a:spcAft>
                <a:spcPts val="0"/>
              </a:spcAft>
              <a:buClr>
                <a:schemeClr val="accent6"/>
              </a:buClr>
              <a:buSzPts val="1050"/>
              <a:buChar char="–"/>
              <a:defRPr sz="1050"/>
            </a:lvl2pPr>
            <a:lvl3pPr indent="-285750" lvl="2" marL="1371600" algn="l">
              <a:lnSpc>
                <a:spcPct val="100000"/>
              </a:lnSpc>
              <a:spcBef>
                <a:spcPts val="800"/>
              </a:spcBef>
              <a:spcAft>
                <a:spcPts val="0"/>
              </a:spcAft>
              <a:buClr>
                <a:schemeClr val="dk1"/>
              </a:buClr>
              <a:buSzPts val="900"/>
              <a:buChar char="•"/>
              <a:defRPr sz="900"/>
            </a:lvl3pPr>
            <a:lvl4pPr indent="-266700" lvl="3" marL="1828800" algn="l">
              <a:lnSpc>
                <a:spcPct val="100000"/>
              </a:lnSpc>
              <a:spcBef>
                <a:spcPts val="800"/>
              </a:spcBef>
              <a:spcAft>
                <a:spcPts val="0"/>
              </a:spcAft>
              <a:buClr>
                <a:srgbClr val="91918F"/>
              </a:buClr>
              <a:buSzPts val="600"/>
              <a:buChar char="–"/>
              <a:defRPr sz="600"/>
            </a:lvl4pPr>
            <a:lvl5pPr indent="-254000" lvl="4" marL="2286000" algn="l">
              <a:lnSpc>
                <a:spcPct val="100000"/>
              </a:lnSpc>
              <a:spcBef>
                <a:spcPts val="800"/>
              </a:spcBef>
              <a:spcAft>
                <a:spcPts val="0"/>
              </a:spcAft>
              <a:buClr>
                <a:srgbClr val="91918F"/>
              </a:buClr>
              <a:buSzPts val="400"/>
              <a:buChar char="»"/>
              <a:defRPr sz="400"/>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259" name="Google Shape;259;p124"/>
          <p:cNvSpPr txBox="1"/>
          <p:nvPr>
            <p:ph idx="6" type="body"/>
          </p:nvPr>
        </p:nvSpPr>
        <p:spPr>
          <a:xfrm>
            <a:off x="6219537" y="1293841"/>
            <a:ext cx="2600613" cy="215444"/>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b="0" sz="1400">
                <a:solidFill>
                  <a:schemeClr val="dk1"/>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Only">
  <p:cSld name="1_Title and Subtitle Only">
    <p:spTree>
      <p:nvGrpSpPr>
        <p:cNvPr id="260" name="Shape 260"/>
        <p:cNvGrpSpPr/>
        <p:nvPr/>
      </p:nvGrpSpPr>
      <p:grpSpPr>
        <a:xfrm>
          <a:off x="0" y="0"/>
          <a:ext cx="0" cy="0"/>
          <a:chOff x="0" y="0"/>
          <a:chExt cx="0" cy="0"/>
        </a:xfrm>
      </p:grpSpPr>
      <p:sp>
        <p:nvSpPr>
          <p:cNvPr id="261" name="Google Shape;261;p125"/>
          <p:cNvSpPr txBox="1"/>
          <p:nvPr>
            <p:ph type="title"/>
          </p:nvPr>
        </p:nvSpPr>
        <p:spPr>
          <a:xfrm>
            <a:off x="226950" y="259500"/>
            <a:ext cx="8690100" cy="6336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62" name="Google Shape;262;p125"/>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800"/>
              <a:buFont typeface="Lato"/>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chemeClr val="dk1"/>
              </a:buClr>
              <a:buSzPts val="800"/>
              <a:buFont typeface="Lato"/>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chemeClr val="dk1"/>
              </a:buClr>
              <a:buSzPts val="800"/>
              <a:buFont typeface="Lato"/>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chemeClr val="dk1"/>
              </a:buClr>
              <a:buSzPts val="800"/>
              <a:buFont typeface="Lato"/>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chemeClr val="dk1"/>
              </a:buClr>
              <a:buSzPts val="800"/>
              <a:buFont typeface="Lato"/>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chemeClr val="dk1"/>
              </a:buClr>
              <a:buSzPts val="800"/>
              <a:buFont typeface="Lato"/>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chemeClr val="dk1"/>
              </a:buClr>
              <a:buSzPts val="800"/>
              <a:buFont typeface="Lato"/>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chemeClr val="dk1"/>
              </a:buClr>
              <a:buSzPts val="800"/>
              <a:buFont typeface="Lato"/>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chemeClr val="dk1"/>
              </a:buClr>
              <a:buSzPts val="800"/>
              <a:buFont typeface="Lato"/>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263" name="Google Shape;263;p125"/>
          <p:cNvSpPr txBox="1"/>
          <p:nvPr>
            <p:ph idx="1" type="subTitle"/>
          </p:nvPr>
        </p:nvSpPr>
        <p:spPr>
          <a:xfrm>
            <a:off x="226950" y="835950"/>
            <a:ext cx="8690100" cy="38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None/>
              <a:defRPr sz="1400">
                <a:latin typeface="Lato Black"/>
                <a:ea typeface="Lato Black"/>
                <a:cs typeface="Lato Black"/>
                <a:sym typeface="Lato Black"/>
              </a:defRPr>
            </a:lvl1pPr>
            <a:lvl2pPr lvl="1" algn="l">
              <a:lnSpc>
                <a:spcPct val="100000"/>
              </a:lnSpc>
              <a:spcBef>
                <a:spcPts val="1200"/>
              </a:spcBef>
              <a:spcAft>
                <a:spcPts val="0"/>
              </a:spcAft>
              <a:buClr>
                <a:schemeClr val="accent6"/>
              </a:buClr>
              <a:buSzPts val="1400"/>
              <a:buNone/>
              <a:defRPr sz="1400">
                <a:latin typeface="Lato Black"/>
                <a:ea typeface="Lato Black"/>
                <a:cs typeface="Lato Black"/>
                <a:sym typeface="Lato Black"/>
              </a:defRPr>
            </a:lvl2pPr>
            <a:lvl3pPr lvl="2" algn="l">
              <a:lnSpc>
                <a:spcPct val="100000"/>
              </a:lnSpc>
              <a:spcBef>
                <a:spcPts val="1200"/>
              </a:spcBef>
              <a:spcAft>
                <a:spcPts val="0"/>
              </a:spcAft>
              <a:buClr>
                <a:schemeClr val="dk1"/>
              </a:buClr>
              <a:buSzPts val="1400"/>
              <a:buNone/>
              <a:defRPr sz="1400">
                <a:latin typeface="Lato Black"/>
                <a:ea typeface="Lato Black"/>
                <a:cs typeface="Lato Black"/>
                <a:sym typeface="Lato Black"/>
              </a:defRPr>
            </a:lvl3pPr>
            <a:lvl4pPr lvl="3" algn="l">
              <a:lnSpc>
                <a:spcPct val="100000"/>
              </a:lnSpc>
              <a:spcBef>
                <a:spcPts val="1200"/>
              </a:spcBef>
              <a:spcAft>
                <a:spcPts val="0"/>
              </a:spcAft>
              <a:buClr>
                <a:srgbClr val="91918F"/>
              </a:buClr>
              <a:buSzPts val="1400"/>
              <a:buNone/>
              <a:defRPr sz="1400">
                <a:latin typeface="Lato Black"/>
                <a:ea typeface="Lato Black"/>
                <a:cs typeface="Lato Black"/>
                <a:sym typeface="Lato Black"/>
              </a:defRPr>
            </a:lvl4pPr>
            <a:lvl5pPr lvl="4" algn="l">
              <a:lnSpc>
                <a:spcPct val="100000"/>
              </a:lnSpc>
              <a:spcBef>
                <a:spcPts val="1200"/>
              </a:spcBef>
              <a:spcAft>
                <a:spcPts val="0"/>
              </a:spcAft>
              <a:buClr>
                <a:srgbClr val="91918F"/>
              </a:buClr>
              <a:buSzPts val="1400"/>
              <a:buNone/>
              <a:defRPr sz="1400">
                <a:latin typeface="Lato Black"/>
                <a:ea typeface="Lato Black"/>
                <a:cs typeface="Lato Black"/>
                <a:sym typeface="Lato Black"/>
              </a:defRPr>
            </a:lvl5pPr>
            <a:lvl6pPr lvl="5" algn="l">
              <a:lnSpc>
                <a:spcPct val="100000"/>
              </a:lnSpc>
              <a:spcBef>
                <a:spcPts val="1200"/>
              </a:spcBef>
              <a:spcAft>
                <a:spcPts val="0"/>
              </a:spcAft>
              <a:buClr>
                <a:schemeClr val="dk1"/>
              </a:buClr>
              <a:buSzPts val="1400"/>
              <a:buNone/>
              <a:defRPr sz="1400">
                <a:latin typeface="Lato Black"/>
                <a:ea typeface="Lato Black"/>
                <a:cs typeface="Lato Black"/>
                <a:sym typeface="Lato Black"/>
              </a:defRPr>
            </a:lvl6pPr>
            <a:lvl7pPr lvl="6" algn="l">
              <a:lnSpc>
                <a:spcPct val="100000"/>
              </a:lnSpc>
              <a:spcBef>
                <a:spcPts val="1200"/>
              </a:spcBef>
              <a:spcAft>
                <a:spcPts val="0"/>
              </a:spcAft>
              <a:buClr>
                <a:schemeClr val="dk1"/>
              </a:buClr>
              <a:buSzPts val="1400"/>
              <a:buNone/>
              <a:defRPr sz="1400">
                <a:latin typeface="Lato Black"/>
                <a:ea typeface="Lato Black"/>
                <a:cs typeface="Lato Black"/>
                <a:sym typeface="Lato Black"/>
              </a:defRPr>
            </a:lvl7pPr>
            <a:lvl8pPr lvl="7" algn="l">
              <a:lnSpc>
                <a:spcPct val="100000"/>
              </a:lnSpc>
              <a:spcBef>
                <a:spcPts val="1200"/>
              </a:spcBef>
              <a:spcAft>
                <a:spcPts val="0"/>
              </a:spcAft>
              <a:buClr>
                <a:schemeClr val="dk1"/>
              </a:buClr>
              <a:buSzPts val="1400"/>
              <a:buNone/>
              <a:defRPr sz="1400">
                <a:latin typeface="Lato Black"/>
                <a:ea typeface="Lato Black"/>
                <a:cs typeface="Lato Black"/>
                <a:sym typeface="Lato Black"/>
              </a:defRPr>
            </a:lvl8pPr>
            <a:lvl9pPr lvl="8" algn="l">
              <a:lnSpc>
                <a:spcPct val="100000"/>
              </a:lnSpc>
              <a:spcBef>
                <a:spcPts val="1200"/>
              </a:spcBef>
              <a:spcAft>
                <a:spcPts val="0"/>
              </a:spcAft>
              <a:buClr>
                <a:schemeClr val="dk1"/>
              </a:buClr>
              <a:buSzPts val="1400"/>
              <a:buNone/>
              <a:defRPr sz="1400">
                <a:latin typeface="Lato Black"/>
                <a:ea typeface="Lato Black"/>
                <a:cs typeface="Lato Black"/>
                <a:sym typeface="Lato Black"/>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wo Content">
  <p:cSld name="13_Two Content">
    <p:spTree>
      <p:nvGrpSpPr>
        <p:cNvPr id="264" name="Shape 264"/>
        <p:cNvGrpSpPr/>
        <p:nvPr/>
      </p:nvGrpSpPr>
      <p:grpSpPr>
        <a:xfrm>
          <a:off x="0" y="0"/>
          <a:ext cx="0" cy="0"/>
          <a:chOff x="0" y="0"/>
          <a:chExt cx="0" cy="0"/>
        </a:xfrm>
      </p:grpSpPr>
      <p:sp>
        <p:nvSpPr>
          <p:cNvPr id="265" name="Google Shape;265;p126"/>
          <p:cNvSpPr txBox="1"/>
          <p:nvPr>
            <p:ph idx="1" type="body"/>
          </p:nvPr>
        </p:nvSpPr>
        <p:spPr>
          <a:xfrm>
            <a:off x="457200" y="1200150"/>
            <a:ext cx="4038600" cy="3394473"/>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1200"/>
              </a:spcBef>
              <a:spcAft>
                <a:spcPts val="0"/>
              </a:spcAft>
              <a:buClr>
                <a:schemeClr val="dk1"/>
              </a:buClr>
              <a:buSzPts val="2800"/>
              <a:buChar char="•"/>
              <a:defRPr sz="2800"/>
            </a:lvl1pPr>
            <a:lvl2pPr indent="-361950" lvl="1" marL="914400" algn="l">
              <a:lnSpc>
                <a:spcPct val="100000"/>
              </a:lnSpc>
              <a:spcBef>
                <a:spcPts val="800"/>
              </a:spcBef>
              <a:spcAft>
                <a:spcPts val="0"/>
              </a:spcAft>
              <a:buClr>
                <a:schemeClr val="accent6"/>
              </a:buClr>
              <a:buSzPts val="2100"/>
              <a:buChar char="–"/>
              <a:defRPr sz="2100"/>
            </a:lvl2pPr>
            <a:lvl3pPr indent="-342900" lvl="2" marL="1371600" algn="l">
              <a:lnSpc>
                <a:spcPct val="100000"/>
              </a:lnSpc>
              <a:spcBef>
                <a:spcPts val="800"/>
              </a:spcBef>
              <a:spcAft>
                <a:spcPts val="0"/>
              </a:spcAft>
              <a:buClr>
                <a:schemeClr val="dk1"/>
              </a:buClr>
              <a:buSzPts val="1800"/>
              <a:buChar char="•"/>
              <a:defRPr sz="1800"/>
            </a:lvl3pPr>
            <a:lvl4pPr indent="-330200" lvl="3" marL="1828800" algn="l">
              <a:lnSpc>
                <a:spcPct val="100000"/>
              </a:lnSpc>
              <a:spcBef>
                <a:spcPts val="800"/>
              </a:spcBef>
              <a:spcAft>
                <a:spcPts val="0"/>
              </a:spcAft>
              <a:buClr>
                <a:srgbClr val="91918F"/>
              </a:buClr>
              <a:buSzPts val="1600"/>
              <a:buChar char="–"/>
              <a:defRPr sz="1600"/>
            </a:lvl4pPr>
            <a:lvl5pPr indent="-330200" lvl="4" marL="2286000" algn="l">
              <a:lnSpc>
                <a:spcPct val="100000"/>
              </a:lnSpc>
              <a:spcBef>
                <a:spcPts val="800"/>
              </a:spcBef>
              <a:spcAft>
                <a:spcPts val="0"/>
              </a:spcAft>
              <a:buClr>
                <a:srgbClr val="91918F"/>
              </a:buClr>
              <a:buSzPts val="1600"/>
              <a:buChar char="»"/>
              <a:defRPr sz="1600"/>
            </a:lvl5pPr>
            <a:lvl6pPr indent="-330200" lvl="5" marL="2743200" algn="l">
              <a:lnSpc>
                <a:spcPct val="100000"/>
              </a:lnSpc>
              <a:spcBef>
                <a:spcPts val="800"/>
              </a:spcBef>
              <a:spcAft>
                <a:spcPts val="0"/>
              </a:spcAft>
              <a:buClr>
                <a:schemeClr val="dk1"/>
              </a:buClr>
              <a:buSzPts val="1600"/>
              <a:buChar char="•"/>
              <a:defRPr sz="1600"/>
            </a:lvl6pPr>
            <a:lvl7pPr indent="-330200" lvl="6" marL="3200400" algn="l">
              <a:lnSpc>
                <a:spcPct val="100000"/>
              </a:lnSpc>
              <a:spcBef>
                <a:spcPts val="800"/>
              </a:spcBef>
              <a:spcAft>
                <a:spcPts val="0"/>
              </a:spcAft>
              <a:buClr>
                <a:schemeClr val="dk1"/>
              </a:buClr>
              <a:buSzPts val="1600"/>
              <a:buChar char="•"/>
              <a:defRPr sz="1600"/>
            </a:lvl7pPr>
            <a:lvl8pPr indent="-330200" lvl="7" marL="3657600" algn="l">
              <a:lnSpc>
                <a:spcPct val="100000"/>
              </a:lnSpc>
              <a:spcBef>
                <a:spcPts val="800"/>
              </a:spcBef>
              <a:spcAft>
                <a:spcPts val="0"/>
              </a:spcAft>
              <a:buClr>
                <a:schemeClr val="dk1"/>
              </a:buClr>
              <a:buSzPts val="1600"/>
              <a:buChar char="•"/>
              <a:defRPr sz="1600"/>
            </a:lvl8pPr>
            <a:lvl9pPr indent="-330200" lvl="8" marL="4114800" algn="l">
              <a:lnSpc>
                <a:spcPct val="100000"/>
              </a:lnSpc>
              <a:spcBef>
                <a:spcPts val="800"/>
              </a:spcBef>
              <a:spcAft>
                <a:spcPts val="800"/>
              </a:spcAft>
              <a:buClr>
                <a:schemeClr val="dk1"/>
              </a:buClr>
              <a:buSzPts val="1600"/>
              <a:buChar char="•"/>
              <a:defRPr sz="1600"/>
            </a:lvl9pPr>
          </a:lstStyle>
          <a:p/>
        </p:txBody>
      </p:sp>
      <p:sp>
        <p:nvSpPr>
          <p:cNvPr id="266" name="Google Shape;266;p126"/>
          <p:cNvSpPr txBox="1"/>
          <p:nvPr>
            <p:ph idx="2" type="body"/>
          </p:nvPr>
        </p:nvSpPr>
        <p:spPr>
          <a:xfrm>
            <a:off x="4648200" y="1200150"/>
            <a:ext cx="4038600" cy="3394473"/>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1200"/>
              </a:spcBef>
              <a:spcAft>
                <a:spcPts val="0"/>
              </a:spcAft>
              <a:buClr>
                <a:schemeClr val="dk1"/>
              </a:buClr>
              <a:buSzPts val="2800"/>
              <a:buChar char="•"/>
              <a:defRPr sz="2800"/>
            </a:lvl1pPr>
            <a:lvl2pPr indent="-361950" lvl="1" marL="914400" algn="l">
              <a:lnSpc>
                <a:spcPct val="100000"/>
              </a:lnSpc>
              <a:spcBef>
                <a:spcPts val="800"/>
              </a:spcBef>
              <a:spcAft>
                <a:spcPts val="0"/>
              </a:spcAft>
              <a:buClr>
                <a:schemeClr val="accent6"/>
              </a:buClr>
              <a:buSzPts val="2100"/>
              <a:buChar char="–"/>
              <a:defRPr sz="2100"/>
            </a:lvl2pPr>
            <a:lvl3pPr indent="-342900" lvl="2" marL="1371600" algn="l">
              <a:lnSpc>
                <a:spcPct val="100000"/>
              </a:lnSpc>
              <a:spcBef>
                <a:spcPts val="800"/>
              </a:spcBef>
              <a:spcAft>
                <a:spcPts val="0"/>
              </a:spcAft>
              <a:buClr>
                <a:schemeClr val="dk1"/>
              </a:buClr>
              <a:buSzPts val="1800"/>
              <a:buChar char="•"/>
              <a:defRPr sz="1800"/>
            </a:lvl3pPr>
            <a:lvl4pPr indent="-330200" lvl="3" marL="1828800" algn="l">
              <a:lnSpc>
                <a:spcPct val="100000"/>
              </a:lnSpc>
              <a:spcBef>
                <a:spcPts val="800"/>
              </a:spcBef>
              <a:spcAft>
                <a:spcPts val="0"/>
              </a:spcAft>
              <a:buClr>
                <a:srgbClr val="91918F"/>
              </a:buClr>
              <a:buSzPts val="1600"/>
              <a:buChar char="–"/>
              <a:defRPr sz="1600"/>
            </a:lvl4pPr>
            <a:lvl5pPr indent="-330200" lvl="4" marL="2286000" algn="l">
              <a:lnSpc>
                <a:spcPct val="100000"/>
              </a:lnSpc>
              <a:spcBef>
                <a:spcPts val="800"/>
              </a:spcBef>
              <a:spcAft>
                <a:spcPts val="0"/>
              </a:spcAft>
              <a:buClr>
                <a:srgbClr val="91918F"/>
              </a:buClr>
              <a:buSzPts val="1600"/>
              <a:buChar char="»"/>
              <a:defRPr sz="1600"/>
            </a:lvl5pPr>
            <a:lvl6pPr indent="-330200" lvl="5" marL="2743200" algn="l">
              <a:lnSpc>
                <a:spcPct val="100000"/>
              </a:lnSpc>
              <a:spcBef>
                <a:spcPts val="800"/>
              </a:spcBef>
              <a:spcAft>
                <a:spcPts val="0"/>
              </a:spcAft>
              <a:buClr>
                <a:schemeClr val="dk1"/>
              </a:buClr>
              <a:buSzPts val="1600"/>
              <a:buChar char="•"/>
              <a:defRPr sz="1600"/>
            </a:lvl6pPr>
            <a:lvl7pPr indent="-330200" lvl="6" marL="3200400" algn="l">
              <a:lnSpc>
                <a:spcPct val="100000"/>
              </a:lnSpc>
              <a:spcBef>
                <a:spcPts val="800"/>
              </a:spcBef>
              <a:spcAft>
                <a:spcPts val="0"/>
              </a:spcAft>
              <a:buClr>
                <a:schemeClr val="dk1"/>
              </a:buClr>
              <a:buSzPts val="1600"/>
              <a:buChar char="•"/>
              <a:defRPr sz="1600"/>
            </a:lvl7pPr>
            <a:lvl8pPr indent="-330200" lvl="7" marL="3657600" algn="l">
              <a:lnSpc>
                <a:spcPct val="100000"/>
              </a:lnSpc>
              <a:spcBef>
                <a:spcPts val="800"/>
              </a:spcBef>
              <a:spcAft>
                <a:spcPts val="0"/>
              </a:spcAft>
              <a:buClr>
                <a:schemeClr val="dk1"/>
              </a:buClr>
              <a:buSzPts val="1600"/>
              <a:buChar char="•"/>
              <a:defRPr sz="1600"/>
            </a:lvl8pPr>
            <a:lvl9pPr indent="-330200" lvl="8" marL="4114800" algn="l">
              <a:lnSpc>
                <a:spcPct val="100000"/>
              </a:lnSpc>
              <a:spcBef>
                <a:spcPts val="800"/>
              </a:spcBef>
              <a:spcAft>
                <a:spcPts val="800"/>
              </a:spcAft>
              <a:buClr>
                <a:schemeClr val="dk1"/>
              </a:buClr>
              <a:buSzPts val="1600"/>
              <a:buChar char="•"/>
              <a:defRPr sz="1600"/>
            </a:lvl9pPr>
          </a:lstStyle>
          <a:p/>
        </p:txBody>
      </p:sp>
      <p:sp>
        <p:nvSpPr>
          <p:cNvPr id="267" name="Google Shape;267;p126"/>
          <p:cNvSpPr txBox="1"/>
          <p:nvPr>
            <p:ph idx="11" type="ftr"/>
          </p:nvPr>
        </p:nvSpPr>
        <p:spPr>
          <a:xfrm>
            <a:off x="269102" y="4678151"/>
            <a:ext cx="5761839" cy="27384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9pPr>
          </a:lstStyle>
          <a:p/>
        </p:txBody>
      </p:sp>
      <p:sp>
        <p:nvSpPr>
          <p:cNvPr id="268" name="Google Shape;268;p126"/>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5" name="Shape 275"/>
        <p:cNvGrpSpPr/>
        <p:nvPr/>
      </p:nvGrpSpPr>
      <p:grpSpPr>
        <a:xfrm>
          <a:off x="0" y="0"/>
          <a:ext cx="0" cy="0"/>
          <a:chOff x="0" y="0"/>
          <a:chExt cx="0" cy="0"/>
        </a:xfrm>
      </p:grpSpPr>
      <p:sp>
        <p:nvSpPr>
          <p:cNvPr id="276" name="Google Shape;276;p78"/>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Title Slide" showMasterSp="0">
  <p:cSld name="Alternate Title Slide">
    <p:spTree>
      <p:nvGrpSpPr>
        <p:cNvPr id="32" name="Shape 32"/>
        <p:cNvGrpSpPr/>
        <p:nvPr/>
      </p:nvGrpSpPr>
      <p:grpSpPr>
        <a:xfrm>
          <a:off x="0" y="0"/>
          <a:ext cx="0" cy="0"/>
          <a:chOff x="0" y="0"/>
          <a:chExt cx="0" cy="0"/>
        </a:xfrm>
      </p:grpSpPr>
      <p:pic>
        <p:nvPicPr>
          <p:cNvPr id="33" name="Google Shape;33;p76"/>
          <p:cNvPicPr preferRelativeResize="0"/>
          <p:nvPr/>
        </p:nvPicPr>
        <p:blipFill rotWithShape="1">
          <a:blip r:embed="rId2">
            <a:alphaModFix/>
          </a:blip>
          <a:srcRect b="321" l="220" r="220" t="321"/>
          <a:stretch/>
        </p:blipFill>
        <p:spPr>
          <a:xfrm>
            <a:off x="0" y="0"/>
            <a:ext cx="9144000" cy="5143500"/>
          </a:xfrm>
          <a:prstGeom prst="rect">
            <a:avLst/>
          </a:prstGeom>
          <a:noFill/>
          <a:ln>
            <a:noFill/>
          </a:ln>
        </p:spPr>
      </p:pic>
      <p:sp>
        <p:nvSpPr>
          <p:cNvPr id="34" name="Google Shape;34;p76"/>
          <p:cNvSpPr txBox="1"/>
          <p:nvPr>
            <p:ph type="ctrTitle"/>
          </p:nvPr>
        </p:nvSpPr>
        <p:spPr>
          <a:xfrm>
            <a:off x="1015058" y="2396970"/>
            <a:ext cx="2545950" cy="861774"/>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6"/>
              </a:buClr>
              <a:buSzPts val="2800"/>
              <a:buFont typeface="Lato Black"/>
              <a:buNone/>
              <a:defRPr b="1" sz="28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itle Only">
  <p:cSld name="CUSTOM_1">
    <p:spTree>
      <p:nvGrpSpPr>
        <p:cNvPr id="277" name="Shape 277"/>
        <p:cNvGrpSpPr/>
        <p:nvPr/>
      </p:nvGrpSpPr>
      <p:grpSpPr>
        <a:xfrm>
          <a:off x="0" y="0"/>
          <a:ext cx="0" cy="0"/>
          <a:chOff x="0" y="0"/>
          <a:chExt cx="0" cy="0"/>
        </a:xfrm>
      </p:grpSpPr>
      <p:sp>
        <p:nvSpPr>
          <p:cNvPr id="278" name="Google Shape;278;p79"/>
          <p:cNvSpPr txBox="1"/>
          <p:nvPr>
            <p:ph type="title"/>
          </p:nvPr>
        </p:nvSpPr>
        <p:spPr>
          <a:xfrm>
            <a:off x="457200" y="457200"/>
            <a:ext cx="8229600" cy="6657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79"/>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cxnSp>
        <p:nvCxnSpPr>
          <p:cNvPr id="280" name="Google Shape;280;p79"/>
          <p:cNvCxnSpPr/>
          <p:nvPr/>
        </p:nvCxnSpPr>
        <p:spPr>
          <a:xfrm>
            <a:off x="457200" y="278497"/>
            <a:ext cx="521100" cy="0"/>
          </a:xfrm>
          <a:prstGeom prst="straightConnector1">
            <a:avLst/>
          </a:prstGeom>
          <a:noFill/>
          <a:ln cap="flat" cmpd="sng" w="38100">
            <a:solidFill>
              <a:schemeClr val="accent6"/>
            </a:solidFill>
            <a:prstDash val="solid"/>
            <a:round/>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81" name="Shape 281"/>
        <p:cNvGrpSpPr/>
        <p:nvPr/>
      </p:nvGrpSpPr>
      <p:grpSpPr>
        <a:xfrm>
          <a:off x="0" y="0"/>
          <a:ext cx="0" cy="0"/>
          <a:chOff x="0" y="0"/>
          <a:chExt cx="0" cy="0"/>
        </a:xfrm>
      </p:grpSpPr>
      <p:pic>
        <p:nvPicPr>
          <p:cNvPr id="282" name="Google Shape;282;p17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83" name="Google Shape;283;p170"/>
          <p:cNvSpPr txBox="1"/>
          <p:nvPr>
            <p:ph type="ctrTitle"/>
          </p:nvPr>
        </p:nvSpPr>
        <p:spPr>
          <a:xfrm>
            <a:off x="2758100" y="2121743"/>
            <a:ext cx="3627900" cy="9000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accent6"/>
              </a:buClr>
              <a:buSzPts val="2400"/>
              <a:buFont typeface="Lato Black"/>
              <a:buNone/>
              <a:defRPr b="1" i="0" sz="24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84" name="Google Shape;284;p170"/>
          <p:cNvSpPr txBox="1"/>
          <p:nvPr>
            <p:ph idx="1" type="subTitle"/>
          </p:nvPr>
        </p:nvSpPr>
        <p:spPr>
          <a:xfrm>
            <a:off x="2891300" y="3044325"/>
            <a:ext cx="3361500" cy="4410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1pPr>
            <a:lvl2pPr lvl="1" marR="0" algn="ctr">
              <a:lnSpc>
                <a:spcPct val="100000"/>
              </a:lnSpc>
              <a:spcBef>
                <a:spcPts val="400"/>
              </a:spcBef>
              <a:spcAft>
                <a:spcPts val="0"/>
              </a:spcAft>
              <a:buClr>
                <a:srgbClr val="909292"/>
              </a:buClr>
              <a:buSzPts val="1400"/>
              <a:buFont typeface="Arial"/>
              <a:buNone/>
              <a:defRPr b="0" i="0" sz="1400" u="none" cap="none" strike="noStrike">
                <a:solidFill>
                  <a:srgbClr val="909292"/>
                </a:solidFill>
                <a:latin typeface="Lato"/>
                <a:ea typeface="Lato"/>
                <a:cs typeface="Lato"/>
                <a:sym typeface="Lato"/>
              </a:defRPr>
            </a:lvl2pPr>
            <a:lvl3pPr lvl="2" marR="0" algn="ctr">
              <a:lnSpc>
                <a:spcPct val="100000"/>
              </a:lnSpc>
              <a:spcBef>
                <a:spcPts val="400"/>
              </a:spcBef>
              <a:spcAft>
                <a:spcPts val="0"/>
              </a:spcAft>
              <a:buClr>
                <a:srgbClr val="909292"/>
              </a:buClr>
              <a:buSzPts val="1100"/>
              <a:buFont typeface="Arial"/>
              <a:buNone/>
              <a:defRPr b="0" i="0" sz="1100" u="none" cap="none" strike="noStrike">
                <a:solidFill>
                  <a:srgbClr val="909292"/>
                </a:solidFill>
                <a:latin typeface="Lato"/>
                <a:ea typeface="Lato"/>
                <a:cs typeface="Lato"/>
                <a:sym typeface="Lato"/>
              </a:defRPr>
            </a:lvl3pPr>
            <a:lvl4pPr lvl="3" marR="0" algn="ctr">
              <a:lnSpc>
                <a:spcPct val="100000"/>
              </a:lnSpc>
              <a:spcBef>
                <a:spcPts val="300"/>
              </a:spcBef>
              <a:spcAft>
                <a:spcPts val="0"/>
              </a:spcAft>
              <a:buClr>
                <a:srgbClr val="909292"/>
              </a:buClr>
              <a:buSzPts val="900"/>
              <a:buFont typeface="Arial"/>
              <a:buNone/>
              <a:defRPr b="0" i="0" sz="900" u="none" cap="none" strike="noStrike">
                <a:solidFill>
                  <a:srgbClr val="909292"/>
                </a:solidFill>
                <a:latin typeface="Lato"/>
                <a:ea typeface="Lato"/>
                <a:cs typeface="Lato"/>
                <a:sym typeface="Lato"/>
              </a:defRPr>
            </a:lvl4pPr>
            <a:lvl5pPr lvl="4" marR="0" algn="ctr">
              <a:lnSpc>
                <a:spcPct val="100000"/>
              </a:lnSpc>
              <a:spcBef>
                <a:spcPts val="300"/>
              </a:spcBef>
              <a:spcAft>
                <a:spcPts val="0"/>
              </a:spcAft>
              <a:buClr>
                <a:srgbClr val="909292"/>
              </a:buClr>
              <a:buSzPts val="700"/>
              <a:buFont typeface="Arial"/>
              <a:buNone/>
              <a:defRPr b="0" i="0" sz="700" u="none" cap="none" strike="noStrike">
                <a:solidFill>
                  <a:srgbClr val="909292"/>
                </a:solidFill>
                <a:latin typeface="Lato"/>
                <a:ea typeface="Lato"/>
                <a:cs typeface="Lato"/>
                <a:sym typeface="Lato"/>
              </a:defRPr>
            </a:lvl5pPr>
            <a:lvl6pPr lvl="5"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6pPr>
            <a:lvl7pPr lvl="6"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7pPr>
            <a:lvl8pPr lvl="7"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8pPr>
            <a:lvl9pPr lvl="8"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5" name="Shape 285"/>
        <p:cNvGrpSpPr/>
        <p:nvPr/>
      </p:nvGrpSpPr>
      <p:grpSpPr>
        <a:xfrm>
          <a:off x="0" y="0"/>
          <a:ext cx="0" cy="0"/>
          <a:chOff x="0" y="0"/>
          <a:chExt cx="0" cy="0"/>
        </a:xfrm>
      </p:grpSpPr>
      <p:sp>
        <p:nvSpPr>
          <p:cNvPr id="286" name="Google Shape;286;p171"/>
          <p:cNvSpPr txBox="1"/>
          <p:nvPr>
            <p:ph type="title"/>
          </p:nvPr>
        </p:nvSpPr>
        <p:spPr>
          <a:xfrm>
            <a:off x="226950" y="259500"/>
            <a:ext cx="8690100" cy="6336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87" name="Google Shape;287;p171"/>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Title Slide" showMasterSp="0">
  <p:cSld name="Alternate Title Slide">
    <p:spTree>
      <p:nvGrpSpPr>
        <p:cNvPr id="288" name="Shape 288"/>
        <p:cNvGrpSpPr/>
        <p:nvPr/>
      </p:nvGrpSpPr>
      <p:grpSpPr>
        <a:xfrm>
          <a:off x="0" y="0"/>
          <a:ext cx="0" cy="0"/>
          <a:chOff x="0" y="0"/>
          <a:chExt cx="0" cy="0"/>
        </a:xfrm>
      </p:grpSpPr>
      <p:pic>
        <p:nvPicPr>
          <p:cNvPr id="289" name="Google Shape;289;p172"/>
          <p:cNvPicPr preferRelativeResize="0"/>
          <p:nvPr/>
        </p:nvPicPr>
        <p:blipFill rotWithShape="1">
          <a:blip r:embed="rId2">
            <a:alphaModFix/>
          </a:blip>
          <a:srcRect b="327" l="218" r="219" t="316"/>
          <a:stretch/>
        </p:blipFill>
        <p:spPr>
          <a:xfrm>
            <a:off x="0" y="0"/>
            <a:ext cx="9143998" cy="5143501"/>
          </a:xfrm>
          <a:prstGeom prst="rect">
            <a:avLst/>
          </a:prstGeom>
          <a:noFill/>
          <a:ln>
            <a:noFill/>
          </a:ln>
        </p:spPr>
      </p:pic>
      <p:sp>
        <p:nvSpPr>
          <p:cNvPr id="290" name="Google Shape;290;p172"/>
          <p:cNvSpPr txBox="1"/>
          <p:nvPr>
            <p:ph type="ctrTitle"/>
          </p:nvPr>
        </p:nvSpPr>
        <p:spPr>
          <a:xfrm>
            <a:off x="1015058" y="2396970"/>
            <a:ext cx="2545800" cy="861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91" name="Google Shape;291;p172"/>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No Footer" showMasterSp="0">
  <p:cSld name="Blank - No Footer">
    <p:spTree>
      <p:nvGrpSpPr>
        <p:cNvPr id="292" name="Shape 292"/>
        <p:cNvGrpSpPr/>
        <p:nvPr/>
      </p:nvGrpSpPr>
      <p:grpSpPr>
        <a:xfrm>
          <a:off x="0" y="0"/>
          <a:ext cx="0" cy="0"/>
          <a:chOff x="0" y="0"/>
          <a:chExt cx="0" cy="0"/>
        </a:xfrm>
      </p:grpSpPr>
      <p:sp>
        <p:nvSpPr>
          <p:cNvPr id="293" name="Google Shape;293;p173"/>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Only">
  <p:cSld name="Title and Subtitle Only">
    <p:spTree>
      <p:nvGrpSpPr>
        <p:cNvPr id="294" name="Shape 294"/>
        <p:cNvGrpSpPr/>
        <p:nvPr/>
      </p:nvGrpSpPr>
      <p:grpSpPr>
        <a:xfrm>
          <a:off x="0" y="0"/>
          <a:ext cx="0" cy="0"/>
          <a:chOff x="0" y="0"/>
          <a:chExt cx="0" cy="0"/>
        </a:xfrm>
      </p:grpSpPr>
      <p:sp>
        <p:nvSpPr>
          <p:cNvPr id="295" name="Google Shape;295;p174"/>
          <p:cNvSpPr txBox="1"/>
          <p:nvPr>
            <p:ph type="title"/>
          </p:nvPr>
        </p:nvSpPr>
        <p:spPr>
          <a:xfrm>
            <a:off x="226950" y="259500"/>
            <a:ext cx="8690100" cy="4530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96" name="Google Shape;296;p174"/>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297" name="Google Shape;297;p174"/>
          <p:cNvSpPr txBox="1"/>
          <p:nvPr>
            <p:ph idx="1" type="subTitle"/>
          </p:nvPr>
        </p:nvSpPr>
        <p:spPr>
          <a:xfrm>
            <a:off x="266455" y="645450"/>
            <a:ext cx="4848900" cy="38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400">
                <a:latin typeface="Lato Light"/>
                <a:ea typeface="Lato Light"/>
                <a:cs typeface="Lato Light"/>
                <a:sym typeface="Lato Light"/>
              </a:defRPr>
            </a:lvl1pPr>
            <a:lvl2pPr lvl="1" algn="l">
              <a:lnSpc>
                <a:spcPct val="100000"/>
              </a:lnSpc>
              <a:spcBef>
                <a:spcPts val="1200"/>
              </a:spcBef>
              <a:spcAft>
                <a:spcPts val="0"/>
              </a:spcAft>
              <a:buSzPts val="1400"/>
              <a:buNone/>
              <a:defRPr sz="1400">
                <a:latin typeface="Lato Black"/>
                <a:ea typeface="Lato Black"/>
                <a:cs typeface="Lato Black"/>
                <a:sym typeface="Lato Black"/>
              </a:defRPr>
            </a:lvl2pPr>
            <a:lvl3pPr lvl="2" algn="l">
              <a:lnSpc>
                <a:spcPct val="100000"/>
              </a:lnSpc>
              <a:spcBef>
                <a:spcPts val="1200"/>
              </a:spcBef>
              <a:spcAft>
                <a:spcPts val="0"/>
              </a:spcAft>
              <a:buSzPts val="1100"/>
              <a:buNone/>
              <a:defRPr sz="1400">
                <a:latin typeface="Lato Black"/>
                <a:ea typeface="Lato Black"/>
                <a:cs typeface="Lato Black"/>
                <a:sym typeface="Lato Black"/>
              </a:defRPr>
            </a:lvl3pPr>
            <a:lvl4pPr lvl="3" algn="l">
              <a:lnSpc>
                <a:spcPct val="100000"/>
              </a:lnSpc>
              <a:spcBef>
                <a:spcPts val="1200"/>
              </a:spcBef>
              <a:spcAft>
                <a:spcPts val="0"/>
              </a:spcAft>
              <a:buSzPts val="900"/>
              <a:buNone/>
              <a:defRPr sz="1400">
                <a:latin typeface="Lato Black"/>
                <a:ea typeface="Lato Black"/>
                <a:cs typeface="Lato Black"/>
                <a:sym typeface="Lato Black"/>
              </a:defRPr>
            </a:lvl4pPr>
            <a:lvl5pPr lvl="4" algn="l">
              <a:lnSpc>
                <a:spcPct val="100000"/>
              </a:lnSpc>
              <a:spcBef>
                <a:spcPts val="1200"/>
              </a:spcBef>
              <a:spcAft>
                <a:spcPts val="0"/>
              </a:spcAft>
              <a:buSzPts val="700"/>
              <a:buNone/>
              <a:defRPr sz="1400">
                <a:latin typeface="Lato Black"/>
                <a:ea typeface="Lato Black"/>
                <a:cs typeface="Lato Black"/>
                <a:sym typeface="Lato Black"/>
              </a:defRPr>
            </a:lvl5pPr>
            <a:lvl6pPr lvl="5" algn="l">
              <a:lnSpc>
                <a:spcPct val="100000"/>
              </a:lnSpc>
              <a:spcBef>
                <a:spcPts val="1200"/>
              </a:spcBef>
              <a:spcAft>
                <a:spcPts val="0"/>
              </a:spcAft>
              <a:buSzPts val="600"/>
              <a:buNone/>
              <a:defRPr sz="1400">
                <a:latin typeface="Lato Black"/>
                <a:ea typeface="Lato Black"/>
                <a:cs typeface="Lato Black"/>
                <a:sym typeface="Lato Black"/>
              </a:defRPr>
            </a:lvl6pPr>
            <a:lvl7pPr lvl="6" algn="l">
              <a:lnSpc>
                <a:spcPct val="100000"/>
              </a:lnSpc>
              <a:spcBef>
                <a:spcPts val="1200"/>
              </a:spcBef>
              <a:spcAft>
                <a:spcPts val="0"/>
              </a:spcAft>
              <a:buSzPts val="600"/>
              <a:buNone/>
              <a:defRPr sz="1400">
                <a:latin typeface="Lato Black"/>
                <a:ea typeface="Lato Black"/>
                <a:cs typeface="Lato Black"/>
                <a:sym typeface="Lato Black"/>
              </a:defRPr>
            </a:lvl7pPr>
            <a:lvl8pPr lvl="7" algn="l">
              <a:lnSpc>
                <a:spcPct val="100000"/>
              </a:lnSpc>
              <a:spcBef>
                <a:spcPts val="1200"/>
              </a:spcBef>
              <a:spcAft>
                <a:spcPts val="0"/>
              </a:spcAft>
              <a:buSzPts val="600"/>
              <a:buNone/>
              <a:defRPr sz="1400">
                <a:latin typeface="Lato Black"/>
                <a:ea typeface="Lato Black"/>
                <a:cs typeface="Lato Black"/>
                <a:sym typeface="Lato Black"/>
              </a:defRPr>
            </a:lvl8pPr>
            <a:lvl9pPr lvl="8" algn="l">
              <a:lnSpc>
                <a:spcPct val="100000"/>
              </a:lnSpc>
              <a:spcBef>
                <a:spcPts val="1200"/>
              </a:spcBef>
              <a:spcAft>
                <a:spcPts val="0"/>
              </a:spcAft>
              <a:buSzPts val="600"/>
              <a:buNone/>
              <a:defRPr sz="1400">
                <a:latin typeface="Lato Black"/>
                <a:ea typeface="Lato Black"/>
                <a:cs typeface="Lato Black"/>
                <a:sym typeface="Lato Black"/>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Ed - Yellow Title" showMasterSp="0">
  <p:cSld name="Financial Ed - Yellow Title">
    <p:spTree>
      <p:nvGrpSpPr>
        <p:cNvPr id="298" name="Shape 298"/>
        <p:cNvGrpSpPr/>
        <p:nvPr/>
      </p:nvGrpSpPr>
      <p:grpSpPr>
        <a:xfrm>
          <a:off x="0" y="0"/>
          <a:ext cx="0" cy="0"/>
          <a:chOff x="0" y="0"/>
          <a:chExt cx="0" cy="0"/>
        </a:xfrm>
      </p:grpSpPr>
      <p:pic>
        <p:nvPicPr>
          <p:cNvPr id="299" name="Google Shape;299;p175"/>
          <p:cNvPicPr preferRelativeResize="0"/>
          <p:nvPr/>
        </p:nvPicPr>
        <p:blipFill rotWithShape="1">
          <a:blip r:embed="rId2">
            <a:alphaModFix/>
          </a:blip>
          <a:srcRect b="14" l="0" r="22527" t="22513"/>
          <a:stretch/>
        </p:blipFill>
        <p:spPr>
          <a:xfrm>
            <a:off x="0" y="1039"/>
            <a:ext cx="9143998" cy="5141420"/>
          </a:xfrm>
          <a:prstGeom prst="rect">
            <a:avLst/>
          </a:prstGeom>
          <a:noFill/>
          <a:ln>
            <a:noFill/>
          </a:ln>
        </p:spPr>
      </p:pic>
      <p:sp>
        <p:nvSpPr>
          <p:cNvPr id="300" name="Google Shape;300;p175"/>
          <p:cNvSpPr/>
          <p:nvPr/>
        </p:nvSpPr>
        <p:spPr>
          <a:xfrm>
            <a:off x="1" y="1"/>
            <a:ext cx="9144000" cy="5143500"/>
          </a:xfrm>
          <a:prstGeom prst="rect">
            <a:avLst/>
          </a:prstGeom>
          <a:solidFill>
            <a:schemeClr val="accent1">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301" name="Google Shape;301;p175"/>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cxnSp>
        <p:nvCxnSpPr>
          <p:cNvPr id="302" name="Google Shape;302;p175"/>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303" name="Google Shape;303;p175"/>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304" name="Google Shape;304;p175"/>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3 Columns">
    <p:spTree>
      <p:nvGrpSpPr>
        <p:cNvPr id="305" name="Shape 305"/>
        <p:cNvGrpSpPr/>
        <p:nvPr/>
      </p:nvGrpSpPr>
      <p:grpSpPr>
        <a:xfrm>
          <a:off x="0" y="0"/>
          <a:ext cx="0" cy="0"/>
          <a:chOff x="0" y="0"/>
          <a:chExt cx="0" cy="0"/>
        </a:xfrm>
      </p:grpSpPr>
      <p:sp>
        <p:nvSpPr>
          <p:cNvPr id="306" name="Google Shape;306;p176"/>
          <p:cNvSpPr txBox="1"/>
          <p:nvPr>
            <p:ph type="title"/>
          </p:nvPr>
        </p:nvSpPr>
        <p:spPr>
          <a:xfrm>
            <a:off x="226950" y="259500"/>
            <a:ext cx="8690100" cy="6336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07" name="Google Shape;307;p176"/>
          <p:cNvSpPr txBox="1"/>
          <p:nvPr>
            <p:ph idx="1" type="body"/>
          </p:nvPr>
        </p:nvSpPr>
        <p:spPr>
          <a:xfrm>
            <a:off x="320675" y="1648496"/>
            <a:ext cx="2600700" cy="2754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6pPr>
            <a:lvl7pPr indent="-266700" lvl="6" marL="32004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7pPr>
            <a:lvl8pPr indent="-266700" lvl="7" marL="36576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8pPr>
            <a:lvl9pPr indent="-266700" lvl="8" marL="41148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9pPr>
          </a:lstStyle>
          <a:p/>
        </p:txBody>
      </p:sp>
      <p:sp>
        <p:nvSpPr>
          <p:cNvPr id="308" name="Google Shape;308;p176"/>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309" name="Google Shape;309;p176"/>
          <p:cNvSpPr txBox="1"/>
          <p:nvPr>
            <p:ph idx="2" type="body"/>
          </p:nvPr>
        </p:nvSpPr>
        <p:spPr>
          <a:xfrm>
            <a:off x="3270106" y="1648496"/>
            <a:ext cx="2600700" cy="2754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Clr>
                <a:schemeClr val="lt1"/>
              </a:buClr>
              <a:buSzPts val="600"/>
              <a:buFont typeface="Arial"/>
              <a:buChar char="•"/>
              <a:defRPr b="0" i="0" u="none" cap="none" strike="noStrike">
                <a:solidFill>
                  <a:schemeClr val="lt1"/>
                </a:solidFill>
                <a:latin typeface="Lato"/>
                <a:ea typeface="Lato"/>
                <a:cs typeface="Lato"/>
                <a:sym typeface="Lato"/>
              </a:defRPr>
            </a:lvl6pPr>
            <a:lvl7pPr indent="-266700" lvl="6" marL="3200400" marR="0" algn="l">
              <a:lnSpc>
                <a:spcPct val="100000"/>
              </a:lnSpc>
              <a:spcBef>
                <a:spcPts val="400"/>
              </a:spcBef>
              <a:spcAft>
                <a:spcPts val="0"/>
              </a:spcAft>
              <a:buClr>
                <a:schemeClr val="lt1"/>
              </a:buClr>
              <a:buSzPts val="600"/>
              <a:buFont typeface="Arial"/>
              <a:buChar char="•"/>
              <a:defRPr b="0" i="0" u="none" cap="none" strike="noStrike">
                <a:solidFill>
                  <a:schemeClr val="lt1"/>
                </a:solidFill>
                <a:latin typeface="Lato"/>
                <a:ea typeface="Lato"/>
                <a:cs typeface="Lato"/>
                <a:sym typeface="Lato"/>
              </a:defRPr>
            </a:lvl7pPr>
            <a:lvl8pPr indent="-266700" lvl="7" marL="3657600" marR="0" algn="l">
              <a:lnSpc>
                <a:spcPct val="100000"/>
              </a:lnSpc>
              <a:spcBef>
                <a:spcPts val="400"/>
              </a:spcBef>
              <a:spcAft>
                <a:spcPts val="0"/>
              </a:spcAft>
              <a:buClr>
                <a:schemeClr val="lt1"/>
              </a:buClr>
              <a:buSzPts val="600"/>
              <a:buFont typeface="Arial"/>
              <a:buChar char="•"/>
              <a:defRPr b="0" i="0" u="none" cap="none" strike="noStrike">
                <a:solidFill>
                  <a:schemeClr val="lt1"/>
                </a:solidFill>
                <a:latin typeface="Lato"/>
                <a:ea typeface="Lato"/>
                <a:cs typeface="Lato"/>
                <a:sym typeface="Lato"/>
              </a:defRPr>
            </a:lvl8pPr>
            <a:lvl9pPr indent="-266700" lvl="8" marL="41148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9pPr>
          </a:lstStyle>
          <a:p/>
        </p:txBody>
      </p:sp>
      <p:sp>
        <p:nvSpPr>
          <p:cNvPr id="310" name="Google Shape;310;p176"/>
          <p:cNvSpPr txBox="1"/>
          <p:nvPr>
            <p:ph idx="3" type="body"/>
          </p:nvPr>
        </p:nvSpPr>
        <p:spPr>
          <a:xfrm>
            <a:off x="6219536" y="1647975"/>
            <a:ext cx="2600700" cy="2754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6pPr>
            <a:lvl7pPr indent="-266700" lvl="6" marL="32004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7pPr>
            <a:lvl8pPr indent="-266700" lvl="7" marL="36576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8pPr>
            <a:lvl9pPr indent="-266700" lvl="8" marL="41148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9pPr>
          </a:lstStyle>
          <a:p/>
        </p:txBody>
      </p:sp>
      <p:sp>
        <p:nvSpPr>
          <p:cNvPr id="311" name="Google Shape;311;p176"/>
          <p:cNvSpPr txBox="1"/>
          <p:nvPr>
            <p:ph idx="4" type="subTitle"/>
          </p:nvPr>
        </p:nvSpPr>
        <p:spPr>
          <a:xfrm>
            <a:off x="320601" y="1236700"/>
            <a:ext cx="2600700" cy="35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sz="1400">
                <a:latin typeface="Lato Black"/>
                <a:ea typeface="Lato Black"/>
                <a:cs typeface="Lato Black"/>
                <a:sym typeface="Lato Black"/>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100"/>
              <a:buNone/>
              <a:defRPr/>
            </a:lvl3pPr>
            <a:lvl4pPr lvl="3" algn="l">
              <a:lnSpc>
                <a:spcPct val="100000"/>
              </a:lnSpc>
              <a:spcBef>
                <a:spcPts val="1200"/>
              </a:spcBef>
              <a:spcAft>
                <a:spcPts val="0"/>
              </a:spcAft>
              <a:buSzPts val="900"/>
              <a:buNone/>
              <a:defRPr/>
            </a:lvl4pPr>
            <a:lvl5pPr lvl="4" algn="l">
              <a:lnSpc>
                <a:spcPct val="100000"/>
              </a:lnSpc>
              <a:spcBef>
                <a:spcPts val="1200"/>
              </a:spcBef>
              <a:spcAft>
                <a:spcPts val="0"/>
              </a:spcAft>
              <a:buSzPts val="700"/>
              <a:buNone/>
              <a:defRPr/>
            </a:lvl5pPr>
            <a:lvl6pPr lvl="5" algn="l">
              <a:lnSpc>
                <a:spcPct val="100000"/>
              </a:lnSpc>
              <a:spcBef>
                <a:spcPts val="1200"/>
              </a:spcBef>
              <a:spcAft>
                <a:spcPts val="0"/>
              </a:spcAft>
              <a:buSzPts val="600"/>
              <a:buNone/>
              <a:defRPr/>
            </a:lvl6pPr>
            <a:lvl7pPr lvl="6" algn="l">
              <a:lnSpc>
                <a:spcPct val="100000"/>
              </a:lnSpc>
              <a:spcBef>
                <a:spcPts val="1200"/>
              </a:spcBef>
              <a:spcAft>
                <a:spcPts val="0"/>
              </a:spcAft>
              <a:buSzPts val="600"/>
              <a:buNone/>
              <a:defRPr/>
            </a:lvl7pPr>
            <a:lvl8pPr lvl="7" algn="l">
              <a:lnSpc>
                <a:spcPct val="100000"/>
              </a:lnSpc>
              <a:spcBef>
                <a:spcPts val="1200"/>
              </a:spcBef>
              <a:spcAft>
                <a:spcPts val="0"/>
              </a:spcAft>
              <a:buSzPts val="600"/>
              <a:buNone/>
              <a:defRPr/>
            </a:lvl8pPr>
            <a:lvl9pPr lvl="8" algn="l">
              <a:lnSpc>
                <a:spcPct val="100000"/>
              </a:lnSpc>
              <a:spcBef>
                <a:spcPts val="1200"/>
              </a:spcBef>
              <a:spcAft>
                <a:spcPts val="0"/>
              </a:spcAft>
              <a:buSzPts val="600"/>
              <a:buNone/>
              <a:defRPr/>
            </a:lvl9pPr>
          </a:lstStyle>
          <a:p/>
        </p:txBody>
      </p:sp>
      <p:sp>
        <p:nvSpPr>
          <p:cNvPr id="312" name="Google Shape;312;p176"/>
          <p:cNvSpPr txBox="1"/>
          <p:nvPr>
            <p:ph idx="5" type="subTitle"/>
          </p:nvPr>
        </p:nvSpPr>
        <p:spPr>
          <a:xfrm>
            <a:off x="3270068" y="1236700"/>
            <a:ext cx="2600700" cy="35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sz="1400">
                <a:latin typeface="Lato Black"/>
                <a:ea typeface="Lato Black"/>
                <a:cs typeface="Lato Black"/>
                <a:sym typeface="Lato Black"/>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100"/>
              <a:buNone/>
              <a:defRPr/>
            </a:lvl3pPr>
            <a:lvl4pPr lvl="3" algn="l">
              <a:lnSpc>
                <a:spcPct val="100000"/>
              </a:lnSpc>
              <a:spcBef>
                <a:spcPts val="1200"/>
              </a:spcBef>
              <a:spcAft>
                <a:spcPts val="0"/>
              </a:spcAft>
              <a:buSzPts val="900"/>
              <a:buNone/>
              <a:defRPr/>
            </a:lvl4pPr>
            <a:lvl5pPr lvl="4" algn="l">
              <a:lnSpc>
                <a:spcPct val="100000"/>
              </a:lnSpc>
              <a:spcBef>
                <a:spcPts val="1200"/>
              </a:spcBef>
              <a:spcAft>
                <a:spcPts val="0"/>
              </a:spcAft>
              <a:buSzPts val="700"/>
              <a:buNone/>
              <a:defRPr/>
            </a:lvl5pPr>
            <a:lvl6pPr lvl="5" algn="l">
              <a:lnSpc>
                <a:spcPct val="100000"/>
              </a:lnSpc>
              <a:spcBef>
                <a:spcPts val="1200"/>
              </a:spcBef>
              <a:spcAft>
                <a:spcPts val="0"/>
              </a:spcAft>
              <a:buSzPts val="600"/>
              <a:buNone/>
              <a:defRPr/>
            </a:lvl6pPr>
            <a:lvl7pPr lvl="6" algn="l">
              <a:lnSpc>
                <a:spcPct val="100000"/>
              </a:lnSpc>
              <a:spcBef>
                <a:spcPts val="1200"/>
              </a:spcBef>
              <a:spcAft>
                <a:spcPts val="0"/>
              </a:spcAft>
              <a:buSzPts val="600"/>
              <a:buNone/>
              <a:defRPr/>
            </a:lvl7pPr>
            <a:lvl8pPr lvl="7" algn="l">
              <a:lnSpc>
                <a:spcPct val="100000"/>
              </a:lnSpc>
              <a:spcBef>
                <a:spcPts val="1200"/>
              </a:spcBef>
              <a:spcAft>
                <a:spcPts val="0"/>
              </a:spcAft>
              <a:buSzPts val="600"/>
              <a:buNone/>
              <a:defRPr/>
            </a:lvl8pPr>
            <a:lvl9pPr lvl="8" algn="l">
              <a:lnSpc>
                <a:spcPct val="100000"/>
              </a:lnSpc>
              <a:spcBef>
                <a:spcPts val="1200"/>
              </a:spcBef>
              <a:spcAft>
                <a:spcPts val="0"/>
              </a:spcAft>
              <a:buSzPts val="600"/>
              <a:buNone/>
              <a:defRPr/>
            </a:lvl9pPr>
          </a:lstStyle>
          <a:p/>
        </p:txBody>
      </p:sp>
      <p:sp>
        <p:nvSpPr>
          <p:cNvPr id="313" name="Google Shape;313;p176"/>
          <p:cNvSpPr txBox="1"/>
          <p:nvPr>
            <p:ph idx="6" type="subTitle"/>
          </p:nvPr>
        </p:nvSpPr>
        <p:spPr>
          <a:xfrm>
            <a:off x="6219536" y="1236700"/>
            <a:ext cx="2600700" cy="35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sz="1400">
                <a:latin typeface="Lato Black"/>
                <a:ea typeface="Lato Black"/>
                <a:cs typeface="Lato Black"/>
                <a:sym typeface="Lato Black"/>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100"/>
              <a:buNone/>
              <a:defRPr/>
            </a:lvl3pPr>
            <a:lvl4pPr lvl="3" algn="l">
              <a:lnSpc>
                <a:spcPct val="100000"/>
              </a:lnSpc>
              <a:spcBef>
                <a:spcPts val="1200"/>
              </a:spcBef>
              <a:spcAft>
                <a:spcPts val="0"/>
              </a:spcAft>
              <a:buSzPts val="900"/>
              <a:buNone/>
              <a:defRPr/>
            </a:lvl4pPr>
            <a:lvl5pPr lvl="4" algn="l">
              <a:lnSpc>
                <a:spcPct val="100000"/>
              </a:lnSpc>
              <a:spcBef>
                <a:spcPts val="1200"/>
              </a:spcBef>
              <a:spcAft>
                <a:spcPts val="0"/>
              </a:spcAft>
              <a:buSzPts val="700"/>
              <a:buNone/>
              <a:defRPr/>
            </a:lvl5pPr>
            <a:lvl6pPr lvl="5" algn="l">
              <a:lnSpc>
                <a:spcPct val="100000"/>
              </a:lnSpc>
              <a:spcBef>
                <a:spcPts val="1200"/>
              </a:spcBef>
              <a:spcAft>
                <a:spcPts val="0"/>
              </a:spcAft>
              <a:buSzPts val="600"/>
              <a:buNone/>
              <a:defRPr/>
            </a:lvl6pPr>
            <a:lvl7pPr lvl="6" algn="l">
              <a:lnSpc>
                <a:spcPct val="100000"/>
              </a:lnSpc>
              <a:spcBef>
                <a:spcPts val="1200"/>
              </a:spcBef>
              <a:spcAft>
                <a:spcPts val="0"/>
              </a:spcAft>
              <a:buSzPts val="600"/>
              <a:buNone/>
              <a:defRPr/>
            </a:lvl7pPr>
            <a:lvl8pPr lvl="7" algn="l">
              <a:lnSpc>
                <a:spcPct val="100000"/>
              </a:lnSpc>
              <a:spcBef>
                <a:spcPts val="1200"/>
              </a:spcBef>
              <a:spcAft>
                <a:spcPts val="0"/>
              </a:spcAft>
              <a:buSzPts val="600"/>
              <a:buNone/>
              <a:defRPr/>
            </a:lvl8pPr>
            <a:lvl9pPr lvl="8" algn="l">
              <a:lnSpc>
                <a:spcPct val="100000"/>
              </a:lnSpc>
              <a:spcBef>
                <a:spcPts val="1200"/>
              </a:spcBef>
              <a:spcAft>
                <a:spcPts val="0"/>
              </a:spcAft>
              <a:buSzPts val="6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 Social Responsibility - Green Title" showMasterSp="0">
  <p:cSld name="Corp Social Responsibility - Green Title">
    <p:spTree>
      <p:nvGrpSpPr>
        <p:cNvPr id="314" name="Shape 314"/>
        <p:cNvGrpSpPr/>
        <p:nvPr/>
      </p:nvGrpSpPr>
      <p:grpSpPr>
        <a:xfrm>
          <a:off x="0" y="0"/>
          <a:ext cx="0" cy="0"/>
          <a:chOff x="0" y="0"/>
          <a:chExt cx="0" cy="0"/>
        </a:xfrm>
      </p:grpSpPr>
      <p:pic>
        <p:nvPicPr>
          <p:cNvPr id="315" name="Google Shape;315;p177"/>
          <p:cNvPicPr preferRelativeResize="0"/>
          <p:nvPr/>
        </p:nvPicPr>
        <p:blipFill rotWithShape="1">
          <a:blip r:embed="rId2">
            <a:alphaModFix/>
          </a:blip>
          <a:srcRect b="0" l="0" r="0" t="0"/>
          <a:stretch/>
        </p:blipFill>
        <p:spPr>
          <a:xfrm>
            <a:off x="1846" y="0"/>
            <a:ext cx="9140307" cy="5143500"/>
          </a:xfrm>
          <a:prstGeom prst="rect">
            <a:avLst/>
          </a:prstGeom>
          <a:noFill/>
          <a:ln>
            <a:noFill/>
          </a:ln>
        </p:spPr>
      </p:pic>
      <p:sp>
        <p:nvSpPr>
          <p:cNvPr id="316" name="Google Shape;316;p177"/>
          <p:cNvSpPr/>
          <p:nvPr/>
        </p:nvSpPr>
        <p:spPr>
          <a:xfrm>
            <a:off x="-1848" y="1"/>
            <a:ext cx="9144000" cy="5143500"/>
          </a:xfrm>
          <a:prstGeom prst="rect">
            <a:avLst/>
          </a:prstGeom>
          <a:solidFill>
            <a:schemeClr val="accent3">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cxnSp>
        <p:nvCxnSpPr>
          <p:cNvPr id="317" name="Google Shape;317;p177"/>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318" name="Google Shape;318;p177"/>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19" name="Google Shape;319;p177"/>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320" name="Google Shape;320;p177"/>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 Social Responsibility - Yellow Title" showMasterSp="0">
  <p:cSld name="Corp Social Responsibility - Yellow Title">
    <p:spTree>
      <p:nvGrpSpPr>
        <p:cNvPr id="321" name="Shape 321"/>
        <p:cNvGrpSpPr/>
        <p:nvPr/>
      </p:nvGrpSpPr>
      <p:grpSpPr>
        <a:xfrm>
          <a:off x="0" y="0"/>
          <a:ext cx="0" cy="0"/>
          <a:chOff x="0" y="0"/>
          <a:chExt cx="0" cy="0"/>
        </a:xfrm>
      </p:grpSpPr>
      <p:pic>
        <p:nvPicPr>
          <p:cNvPr id="322" name="Google Shape;322;p178"/>
          <p:cNvPicPr preferRelativeResize="0"/>
          <p:nvPr/>
        </p:nvPicPr>
        <p:blipFill rotWithShape="1">
          <a:blip r:embed="rId2">
            <a:alphaModFix/>
          </a:blip>
          <a:srcRect b="0" l="0" r="0" t="0"/>
          <a:stretch/>
        </p:blipFill>
        <p:spPr>
          <a:xfrm>
            <a:off x="1846" y="0"/>
            <a:ext cx="9140307" cy="5143500"/>
          </a:xfrm>
          <a:prstGeom prst="rect">
            <a:avLst/>
          </a:prstGeom>
          <a:noFill/>
          <a:ln>
            <a:noFill/>
          </a:ln>
        </p:spPr>
      </p:pic>
      <p:sp>
        <p:nvSpPr>
          <p:cNvPr id="323" name="Google Shape;323;p178"/>
          <p:cNvSpPr/>
          <p:nvPr/>
        </p:nvSpPr>
        <p:spPr>
          <a:xfrm>
            <a:off x="-1847" y="1"/>
            <a:ext cx="9144000" cy="5143500"/>
          </a:xfrm>
          <a:prstGeom prst="rect">
            <a:avLst/>
          </a:prstGeom>
          <a:solidFill>
            <a:schemeClr val="accent1">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cxnSp>
        <p:nvCxnSpPr>
          <p:cNvPr id="324" name="Google Shape;324;p178"/>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325" name="Google Shape;325;p178"/>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26" name="Google Shape;326;p178"/>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327" name="Google Shape;327;p178"/>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80"/>
          <p:cNvSpPr txBox="1"/>
          <p:nvPr>
            <p:ph type="title"/>
          </p:nvPr>
        </p:nvSpPr>
        <p:spPr>
          <a:xfrm>
            <a:off x="320675" y="394822"/>
            <a:ext cx="8502650" cy="34471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80"/>
          <p:cNvSpPr txBox="1"/>
          <p:nvPr>
            <p:ph idx="1" type="body"/>
          </p:nvPr>
        </p:nvSpPr>
        <p:spPr>
          <a:xfrm>
            <a:off x="320675" y="1242391"/>
            <a:ext cx="8502650" cy="3160644"/>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1200"/>
              </a:spcBef>
              <a:spcAft>
                <a:spcPts val="0"/>
              </a:spcAft>
              <a:buClr>
                <a:schemeClr val="dk1"/>
              </a:buClr>
              <a:buSzPts val="1800"/>
              <a:buChar char="•"/>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38" name="Google Shape;38;p80"/>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 Compliance - Green Title" showMasterSp="0">
  <p:cSld name="Corp Compliance - Green Title">
    <p:spTree>
      <p:nvGrpSpPr>
        <p:cNvPr id="328" name="Shape 328"/>
        <p:cNvGrpSpPr/>
        <p:nvPr/>
      </p:nvGrpSpPr>
      <p:grpSpPr>
        <a:xfrm>
          <a:off x="0" y="0"/>
          <a:ext cx="0" cy="0"/>
          <a:chOff x="0" y="0"/>
          <a:chExt cx="0" cy="0"/>
        </a:xfrm>
      </p:grpSpPr>
      <p:pic>
        <p:nvPicPr>
          <p:cNvPr id="329" name="Google Shape;329;p179"/>
          <p:cNvPicPr preferRelativeResize="0"/>
          <p:nvPr/>
        </p:nvPicPr>
        <p:blipFill rotWithShape="1">
          <a:blip r:embed="rId2">
            <a:alphaModFix/>
          </a:blip>
          <a:srcRect b="0" l="0" r="0" t="0"/>
          <a:stretch/>
        </p:blipFill>
        <p:spPr>
          <a:xfrm>
            <a:off x="1846" y="0"/>
            <a:ext cx="9140307" cy="5143500"/>
          </a:xfrm>
          <a:prstGeom prst="rect">
            <a:avLst/>
          </a:prstGeom>
          <a:noFill/>
          <a:ln>
            <a:noFill/>
          </a:ln>
        </p:spPr>
      </p:pic>
      <p:sp>
        <p:nvSpPr>
          <p:cNvPr id="330" name="Google Shape;330;p179"/>
          <p:cNvSpPr/>
          <p:nvPr/>
        </p:nvSpPr>
        <p:spPr>
          <a:xfrm>
            <a:off x="-1847" y="1"/>
            <a:ext cx="9144000" cy="5143500"/>
          </a:xfrm>
          <a:prstGeom prst="rect">
            <a:avLst/>
          </a:prstGeom>
          <a:solidFill>
            <a:schemeClr val="accent3">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cxnSp>
        <p:nvCxnSpPr>
          <p:cNvPr id="331" name="Google Shape;331;p179"/>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332" name="Google Shape;332;p179"/>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33" name="Google Shape;333;p179"/>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334" name="Google Shape;334;p179"/>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 Compliance - Orange Title" showMasterSp="0">
  <p:cSld name="Corp Compliance - Orange Title">
    <p:spTree>
      <p:nvGrpSpPr>
        <p:cNvPr id="335" name="Shape 335"/>
        <p:cNvGrpSpPr/>
        <p:nvPr/>
      </p:nvGrpSpPr>
      <p:grpSpPr>
        <a:xfrm>
          <a:off x="0" y="0"/>
          <a:ext cx="0" cy="0"/>
          <a:chOff x="0" y="0"/>
          <a:chExt cx="0" cy="0"/>
        </a:xfrm>
      </p:grpSpPr>
      <p:pic>
        <p:nvPicPr>
          <p:cNvPr id="336" name="Google Shape;336;p180"/>
          <p:cNvPicPr preferRelativeResize="0"/>
          <p:nvPr/>
        </p:nvPicPr>
        <p:blipFill rotWithShape="1">
          <a:blip r:embed="rId2">
            <a:alphaModFix/>
          </a:blip>
          <a:srcRect b="0" l="0" r="0" t="0"/>
          <a:stretch/>
        </p:blipFill>
        <p:spPr>
          <a:xfrm>
            <a:off x="1846" y="0"/>
            <a:ext cx="9140307" cy="5143500"/>
          </a:xfrm>
          <a:prstGeom prst="rect">
            <a:avLst/>
          </a:prstGeom>
          <a:noFill/>
          <a:ln>
            <a:noFill/>
          </a:ln>
        </p:spPr>
      </p:pic>
      <p:sp>
        <p:nvSpPr>
          <p:cNvPr id="337" name="Google Shape;337;p180"/>
          <p:cNvSpPr/>
          <p:nvPr/>
        </p:nvSpPr>
        <p:spPr>
          <a:xfrm>
            <a:off x="0" y="1"/>
            <a:ext cx="9144000" cy="5143500"/>
          </a:xfrm>
          <a:prstGeom prst="rect">
            <a:avLst/>
          </a:prstGeom>
          <a:solidFill>
            <a:schemeClr val="accent6">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cxnSp>
        <p:nvCxnSpPr>
          <p:cNvPr id="338" name="Google Shape;338;p180"/>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339" name="Google Shape;339;p180"/>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40" name="Google Shape;340;p180"/>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341" name="Google Shape;341;p180"/>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2" name="Shape 342"/>
        <p:cNvGrpSpPr/>
        <p:nvPr/>
      </p:nvGrpSpPr>
      <p:grpSpPr>
        <a:xfrm>
          <a:off x="0" y="0"/>
          <a:ext cx="0" cy="0"/>
          <a:chOff x="0" y="0"/>
          <a:chExt cx="0" cy="0"/>
        </a:xfrm>
      </p:grpSpPr>
      <p:sp>
        <p:nvSpPr>
          <p:cNvPr id="343" name="Google Shape;343;p181"/>
          <p:cNvSpPr txBox="1"/>
          <p:nvPr>
            <p:ph type="title"/>
          </p:nvPr>
        </p:nvSpPr>
        <p:spPr>
          <a:xfrm>
            <a:off x="226950" y="259500"/>
            <a:ext cx="8690100" cy="6336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44" name="Google Shape;344;p181"/>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345" name="Google Shape;345;p181"/>
          <p:cNvSpPr txBox="1"/>
          <p:nvPr>
            <p:ph idx="1" type="body"/>
          </p:nvPr>
        </p:nvSpPr>
        <p:spPr>
          <a:xfrm>
            <a:off x="226950" y="1171950"/>
            <a:ext cx="8690100" cy="3231000"/>
          </a:xfrm>
          <a:prstGeom prst="rect">
            <a:avLst/>
          </a:prstGeom>
          <a:noFill/>
          <a:ln>
            <a:noFill/>
          </a:ln>
        </p:spPr>
        <p:txBody>
          <a:bodyPr anchorCtr="0" anchor="t" bIns="91425" lIns="91425" spcFirstLastPara="1" rIns="91425" wrap="square" tIns="91425">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6pPr>
            <a:lvl7pPr indent="-266700" lvl="6" marL="32004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7pPr>
            <a:lvl8pPr indent="-266700" lvl="7" marL="36576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8pPr>
            <a:lvl9pPr indent="-266700" lvl="8" marL="41148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Yellow Title" showMasterSp="0">
  <p:cSld name="K-12 - Yellow Title">
    <p:spTree>
      <p:nvGrpSpPr>
        <p:cNvPr id="346" name="Shape 346"/>
        <p:cNvGrpSpPr/>
        <p:nvPr/>
      </p:nvGrpSpPr>
      <p:grpSpPr>
        <a:xfrm>
          <a:off x="0" y="0"/>
          <a:ext cx="0" cy="0"/>
          <a:chOff x="0" y="0"/>
          <a:chExt cx="0" cy="0"/>
        </a:xfrm>
      </p:grpSpPr>
      <p:pic>
        <p:nvPicPr>
          <p:cNvPr id="347" name="Google Shape;347;p182"/>
          <p:cNvPicPr preferRelativeResize="0"/>
          <p:nvPr/>
        </p:nvPicPr>
        <p:blipFill rotWithShape="1">
          <a:blip r:embed="rId2">
            <a:alphaModFix/>
          </a:blip>
          <a:srcRect b="0" l="0" r="0" t="0"/>
          <a:stretch/>
        </p:blipFill>
        <p:spPr>
          <a:xfrm>
            <a:off x="1846" y="2077"/>
            <a:ext cx="9140307" cy="5139345"/>
          </a:xfrm>
          <a:prstGeom prst="rect">
            <a:avLst/>
          </a:prstGeom>
          <a:noFill/>
          <a:ln>
            <a:noFill/>
          </a:ln>
        </p:spPr>
      </p:pic>
      <p:sp>
        <p:nvSpPr>
          <p:cNvPr id="348" name="Google Shape;348;p182"/>
          <p:cNvSpPr/>
          <p:nvPr/>
        </p:nvSpPr>
        <p:spPr>
          <a:xfrm>
            <a:off x="-1847" y="1"/>
            <a:ext cx="9144000" cy="5143500"/>
          </a:xfrm>
          <a:prstGeom prst="rect">
            <a:avLst/>
          </a:prstGeom>
          <a:solidFill>
            <a:schemeClr val="accent1">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cxnSp>
        <p:nvCxnSpPr>
          <p:cNvPr id="349" name="Google Shape;349;p182"/>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350" name="Google Shape;350;p182"/>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51" name="Google Shape;351;p182"/>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352" name="Google Shape;352;p182"/>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er Ed - Green Title" showMasterSp="0">
  <p:cSld name="Higher Ed - Green Title">
    <p:spTree>
      <p:nvGrpSpPr>
        <p:cNvPr id="353" name="Shape 353"/>
        <p:cNvGrpSpPr/>
        <p:nvPr/>
      </p:nvGrpSpPr>
      <p:grpSpPr>
        <a:xfrm>
          <a:off x="0" y="0"/>
          <a:ext cx="0" cy="0"/>
          <a:chOff x="0" y="0"/>
          <a:chExt cx="0" cy="0"/>
        </a:xfrm>
      </p:grpSpPr>
      <p:pic>
        <p:nvPicPr>
          <p:cNvPr id="354" name="Google Shape;354;p183"/>
          <p:cNvPicPr preferRelativeResize="0"/>
          <p:nvPr/>
        </p:nvPicPr>
        <p:blipFill rotWithShape="1">
          <a:blip r:embed="rId2">
            <a:alphaModFix/>
          </a:blip>
          <a:srcRect b="0" l="0" r="0" t="0"/>
          <a:stretch/>
        </p:blipFill>
        <p:spPr>
          <a:xfrm>
            <a:off x="5538" y="2077"/>
            <a:ext cx="9132921" cy="5139343"/>
          </a:xfrm>
          <a:prstGeom prst="rect">
            <a:avLst/>
          </a:prstGeom>
          <a:noFill/>
          <a:ln>
            <a:noFill/>
          </a:ln>
        </p:spPr>
      </p:pic>
      <p:sp>
        <p:nvSpPr>
          <p:cNvPr id="355" name="Google Shape;355;p183"/>
          <p:cNvSpPr/>
          <p:nvPr/>
        </p:nvSpPr>
        <p:spPr>
          <a:xfrm>
            <a:off x="-1848" y="1"/>
            <a:ext cx="9140400" cy="5143500"/>
          </a:xfrm>
          <a:prstGeom prst="rect">
            <a:avLst/>
          </a:prstGeom>
          <a:solidFill>
            <a:schemeClr val="accent3">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cxnSp>
        <p:nvCxnSpPr>
          <p:cNvPr id="356" name="Google Shape;356;p183"/>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357" name="Google Shape;357;p183"/>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58" name="Google Shape;358;p183"/>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359" name="Google Shape;359;p183"/>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s">
  <p:cSld name="4 Columns">
    <p:spTree>
      <p:nvGrpSpPr>
        <p:cNvPr id="360" name="Shape 360"/>
        <p:cNvGrpSpPr/>
        <p:nvPr/>
      </p:nvGrpSpPr>
      <p:grpSpPr>
        <a:xfrm>
          <a:off x="0" y="0"/>
          <a:ext cx="0" cy="0"/>
          <a:chOff x="0" y="0"/>
          <a:chExt cx="0" cy="0"/>
        </a:xfrm>
      </p:grpSpPr>
      <p:sp>
        <p:nvSpPr>
          <p:cNvPr id="361" name="Google Shape;361;p184"/>
          <p:cNvSpPr txBox="1"/>
          <p:nvPr>
            <p:ph type="title"/>
          </p:nvPr>
        </p:nvSpPr>
        <p:spPr>
          <a:xfrm>
            <a:off x="226950" y="259500"/>
            <a:ext cx="8690100" cy="6336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2" name="Google Shape;362;p184"/>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363" name="Google Shape;363;p184"/>
          <p:cNvSpPr txBox="1"/>
          <p:nvPr>
            <p:ph idx="1" type="body"/>
          </p:nvPr>
        </p:nvSpPr>
        <p:spPr>
          <a:xfrm>
            <a:off x="320654" y="1648497"/>
            <a:ext cx="1885200" cy="2754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6pPr>
            <a:lvl7pPr indent="-266700" lvl="6" marL="32004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7pPr>
            <a:lvl8pPr indent="-266700" lvl="7" marL="36576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8pPr>
            <a:lvl9pPr indent="-266700" lvl="8" marL="41148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9pPr>
          </a:lstStyle>
          <a:p/>
        </p:txBody>
      </p:sp>
      <p:sp>
        <p:nvSpPr>
          <p:cNvPr id="364" name="Google Shape;364;p184"/>
          <p:cNvSpPr txBox="1"/>
          <p:nvPr>
            <p:ph idx="2" type="subTitle"/>
          </p:nvPr>
        </p:nvSpPr>
        <p:spPr>
          <a:xfrm>
            <a:off x="320600" y="1236700"/>
            <a:ext cx="1885200" cy="35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sz="1400">
                <a:latin typeface="Lato Black"/>
                <a:ea typeface="Lato Black"/>
                <a:cs typeface="Lato Black"/>
                <a:sym typeface="Lato Black"/>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100"/>
              <a:buNone/>
              <a:defRPr/>
            </a:lvl3pPr>
            <a:lvl4pPr lvl="3" algn="l">
              <a:lnSpc>
                <a:spcPct val="100000"/>
              </a:lnSpc>
              <a:spcBef>
                <a:spcPts val="1200"/>
              </a:spcBef>
              <a:spcAft>
                <a:spcPts val="0"/>
              </a:spcAft>
              <a:buSzPts val="900"/>
              <a:buNone/>
              <a:defRPr/>
            </a:lvl4pPr>
            <a:lvl5pPr lvl="4" algn="l">
              <a:lnSpc>
                <a:spcPct val="100000"/>
              </a:lnSpc>
              <a:spcBef>
                <a:spcPts val="1200"/>
              </a:spcBef>
              <a:spcAft>
                <a:spcPts val="0"/>
              </a:spcAft>
              <a:buSzPts val="700"/>
              <a:buNone/>
              <a:defRPr/>
            </a:lvl5pPr>
            <a:lvl6pPr lvl="5" algn="l">
              <a:lnSpc>
                <a:spcPct val="100000"/>
              </a:lnSpc>
              <a:spcBef>
                <a:spcPts val="1200"/>
              </a:spcBef>
              <a:spcAft>
                <a:spcPts val="0"/>
              </a:spcAft>
              <a:buSzPts val="600"/>
              <a:buNone/>
              <a:defRPr/>
            </a:lvl6pPr>
            <a:lvl7pPr lvl="6" algn="l">
              <a:lnSpc>
                <a:spcPct val="100000"/>
              </a:lnSpc>
              <a:spcBef>
                <a:spcPts val="1200"/>
              </a:spcBef>
              <a:spcAft>
                <a:spcPts val="0"/>
              </a:spcAft>
              <a:buSzPts val="600"/>
              <a:buNone/>
              <a:defRPr/>
            </a:lvl7pPr>
            <a:lvl8pPr lvl="7" algn="l">
              <a:lnSpc>
                <a:spcPct val="100000"/>
              </a:lnSpc>
              <a:spcBef>
                <a:spcPts val="1200"/>
              </a:spcBef>
              <a:spcAft>
                <a:spcPts val="0"/>
              </a:spcAft>
              <a:buSzPts val="600"/>
              <a:buNone/>
              <a:defRPr/>
            </a:lvl8pPr>
            <a:lvl9pPr lvl="8" algn="l">
              <a:lnSpc>
                <a:spcPct val="100000"/>
              </a:lnSpc>
              <a:spcBef>
                <a:spcPts val="1200"/>
              </a:spcBef>
              <a:spcAft>
                <a:spcPts val="0"/>
              </a:spcAft>
              <a:buSzPts val="600"/>
              <a:buNone/>
              <a:defRPr/>
            </a:lvl9pPr>
          </a:lstStyle>
          <a:p/>
        </p:txBody>
      </p:sp>
      <p:sp>
        <p:nvSpPr>
          <p:cNvPr id="365" name="Google Shape;365;p184"/>
          <p:cNvSpPr txBox="1"/>
          <p:nvPr>
            <p:ph idx="3" type="body"/>
          </p:nvPr>
        </p:nvSpPr>
        <p:spPr>
          <a:xfrm>
            <a:off x="2526492" y="1648497"/>
            <a:ext cx="1885200" cy="2754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6pPr>
            <a:lvl7pPr indent="-266700" lvl="6" marL="32004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7pPr>
            <a:lvl8pPr indent="-266700" lvl="7" marL="36576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8pPr>
            <a:lvl9pPr indent="-266700" lvl="8" marL="41148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9pPr>
          </a:lstStyle>
          <a:p/>
        </p:txBody>
      </p:sp>
      <p:sp>
        <p:nvSpPr>
          <p:cNvPr id="366" name="Google Shape;366;p184"/>
          <p:cNvSpPr txBox="1"/>
          <p:nvPr>
            <p:ph idx="4" type="subTitle"/>
          </p:nvPr>
        </p:nvSpPr>
        <p:spPr>
          <a:xfrm>
            <a:off x="2526459" y="1236700"/>
            <a:ext cx="1885200" cy="35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sz="1400">
                <a:latin typeface="Lato Black"/>
                <a:ea typeface="Lato Black"/>
                <a:cs typeface="Lato Black"/>
                <a:sym typeface="Lato Black"/>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100"/>
              <a:buNone/>
              <a:defRPr/>
            </a:lvl3pPr>
            <a:lvl4pPr lvl="3" algn="l">
              <a:lnSpc>
                <a:spcPct val="100000"/>
              </a:lnSpc>
              <a:spcBef>
                <a:spcPts val="1200"/>
              </a:spcBef>
              <a:spcAft>
                <a:spcPts val="0"/>
              </a:spcAft>
              <a:buSzPts val="900"/>
              <a:buNone/>
              <a:defRPr/>
            </a:lvl4pPr>
            <a:lvl5pPr lvl="4" algn="l">
              <a:lnSpc>
                <a:spcPct val="100000"/>
              </a:lnSpc>
              <a:spcBef>
                <a:spcPts val="1200"/>
              </a:spcBef>
              <a:spcAft>
                <a:spcPts val="0"/>
              </a:spcAft>
              <a:buSzPts val="700"/>
              <a:buNone/>
              <a:defRPr/>
            </a:lvl5pPr>
            <a:lvl6pPr lvl="5" algn="l">
              <a:lnSpc>
                <a:spcPct val="100000"/>
              </a:lnSpc>
              <a:spcBef>
                <a:spcPts val="1200"/>
              </a:spcBef>
              <a:spcAft>
                <a:spcPts val="0"/>
              </a:spcAft>
              <a:buSzPts val="600"/>
              <a:buNone/>
              <a:defRPr/>
            </a:lvl6pPr>
            <a:lvl7pPr lvl="6" algn="l">
              <a:lnSpc>
                <a:spcPct val="100000"/>
              </a:lnSpc>
              <a:spcBef>
                <a:spcPts val="1200"/>
              </a:spcBef>
              <a:spcAft>
                <a:spcPts val="0"/>
              </a:spcAft>
              <a:buSzPts val="600"/>
              <a:buNone/>
              <a:defRPr/>
            </a:lvl7pPr>
            <a:lvl8pPr lvl="7" algn="l">
              <a:lnSpc>
                <a:spcPct val="100000"/>
              </a:lnSpc>
              <a:spcBef>
                <a:spcPts val="1200"/>
              </a:spcBef>
              <a:spcAft>
                <a:spcPts val="0"/>
              </a:spcAft>
              <a:buSzPts val="600"/>
              <a:buNone/>
              <a:defRPr/>
            </a:lvl8pPr>
            <a:lvl9pPr lvl="8" algn="l">
              <a:lnSpc>
                <a:spcPct val="100000"/>
              </a:lnSpc>
              <a:spcBef>
                <a:spcPts val="1200"/>
              </a:spcBef>
              <a:spcAft>
                <a:spcPts val="0"/>
              </a:spcAft>
              <a:buSzPts val="600"/>
              <a:buNone/>
              <a:defRPr/>
            </a:lvl9pPr>
          </a:lstStyle>
          <a:p/>
        </p:txBody>
      </p:sp>
      <p:sp>
        <p:nvSpPr>
          <p:cNvPr id="367" name="Google Shape;367;p184"/>
          <p:cNvSpPr txBox="1"/>
          <p:nvPr>
            <p:ph idx="5" type="body"/>
          </p:nvPr>
        </p:nvSpPr>
        <p:spPr>
          <a:xfrm>
            <a:off x="4732330" y="1648497"/>
            <a:ext cx="1885200" cy="2754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6pPr>
            <a:lvl7pPr indent="-266700" lvl="6" marL="32004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7pPr>
            <a:lvl8pPr indent="-266700" lvl="7" marL="36576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8pPr>
            <a:lvl9pPr indent="-266700" lvl="8" marL="41148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9pPr>
          </a:lstStyle>
          <a:p/>
        </p:txBody>
      </p:sp>
      <p:sp>
        <p:nvSpPr>
          <p:cNvPr id="368" name="Google Shape;368;p184"/>
          <p:cNvSpPr txBox="1"/>
          <p:nvPr>
            <p:ph idx="6" type="subTitle"/>
          </p:nvPr>
        </p:nvSpPr>
        <p:spPr>
          <a:xfrm>
            <a:off x="4732317" y="1236700"/>
            <a:ext cx="1885200" cy="35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sz="1400">
                <a:latin typeface="Lato Black"/>
                <a:ea typeface="Lato Black"/>
                <a:cs typeface="Lato Black"/>
                <a:sym typeface="Lato Black"/>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100"/>
              <a:buNone/>
              <a:defRPr/>
            </a:lvl3pPr>
            <a:lvl4pPr lvl="3" algn="l">
              <a:lnSpc>
                <a:spcPct val="100000"/>
              </a:lnSpc>
              <a:spcBef>
                <a:spcPts val="1200"/>
              </a:spcBef>
              <a:spcAft>
                <a:spcPts val="0"/>
              </a:spcAft>
              <a:buSzPts val="900"/>
              <a:buNone/>
              <a:defRPr/>
            </a:lvl4pPr>
            <a:lvl5pPr lvl="4" algn="l">
              <a:lnSpc>
                <a:spcPct val="100000"/>
              </a:lnSpc>
              <a:spcBef>
                <a:spcPts val="1200"/>
              </a:spcBef>
              <a:spcAft>
                <a:spcPts val="0"/>
              </a:spcAft>
              <a:buSzPts val="700"/>
              <a:buNone/>
              <a:defRPr/>
            </a:lvl5pPr>
            <a:lvl6pPr lvl="5" algn="l">
              <a:lnSpc>
                <a:spcPct val="100000"/>
              </a:lnSpc>
              <a:spcBef>
                <a:spcPts val="1200"/>
              </a:spcBef>
              <a:spcAft>
                <a:spcPts val="0"/>
              </a:spcAft>
              <a:buSzPts val="600"/>
              <a:buNone/>
              <a:defRPr/>
            </a:lvl6pPr>
            <a:lvl7pPr lvl="6" algn="l">
              <a:lnSpc>
                <a:spcPct val="100000"/>
              </a:lnSpc>
              <a:spcBef>
                <a:spcPts val="1200"/>
              </a:spcBef>
              <a:spcAft>
                <a:spcPts val="0"/>
              </a:spcAft>
              <a:buSzPts val="600"/>
              <a:buNone/>
              <a:defRPr/>
            </a:lvl7pPr>
            <a:lvl8pPr lvl="7" algn="l">
              <a:lnSpc>
                <a:spcPct val="100000"/>
              </a:lnSpc>
              <a:spcBef>
                <a:spcPts val="1200"/>
              </a:spcBef>
              <a:spcAft>
                <a:spcPts val="0"/>
              </a:spcAft>
              <a:buSzPts val="600"/>
              <a:buNone/>
              <a:defRPr/>
            </a:lvl8pPr>
            <a:lvl9pPr lvl="8" algn="l">
              <a:lnSpc>
                <a:spcPct val="100000"/>
              </a:lnSpc>
              <a:spcBef>
                <a:spcPts val="1200"/>
              </a:spcBef>
              <a:spcAft>
                <a:spcPts val="0"/>
              </a:spcAft>
              <a:buSzPts val="600"/>
              <a:buNone/>
              <a:defRPr/>
            </a:lvl9pPr>
          </a:lstStyle>
          <a:p/>
        </p:txBody>
      </p:sp>
      <p:sp>
        <p:nvSpPr>
          <p:cNvPr id="369" name="Google Shape;369;p184"/>
          <p:cNvSpPr txBox="1"/>
          <p:nvPr>
            <p:ph idx="7" type="body"/>
          </p:nvPr>
        </p:nvSpPr>
        <p:spPr>
          <a:xfrm>
            <a:off x="6938168" y="1648497"/>
            <a:ext cx="1885200" cy="2754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6pPr>
            <a:lvl7pPr indent="-266700" lvl="6" marL="32004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7pPr>
            <a:lvl8pPr indent="-266700" lvl="7" marL="36576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8pPr>
            <a:lvl9pPr indent="-266700" lvl="8" marL="41148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9pPr>
          </a:lstStyle>
          <a:p/>
        </p:txBody>
      </p:sp>
      <p:sp>
        <p:nvSpPr>
          <p:cNvPr id="370" name="Google Shape;370;p184"/>
          <p:cNvSpPr txBox="1"/>
          <p:nvPr>
            <p:ph idx="8" type="subTitle"/>
          </p:nvPr>
        </p:nvSpPr>
        <p:spPr>
          <a:xfrm>
            <a:off x="6938175" y="1236700"/>
            <a:ext cx="1885200" cy="35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sz="1400">
                <a:latin typeface="Lato Black"/>
                <a:ea typeface="Lato Black"/>
                <a:cs typeface="Lato Black"/>
                <a:sym typeface="Lato Black"/>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100"/>
              <a:buNone/>
              <a:defRPr/>
            </a:lvl3pPr>
            <a:lvl4pPr lvl="3" algn="l">
              <a:lnSpc>
                <a:spcPct val="100000"/>
              </a:lnSpc>
              <a:spcBef>
                <a:spcPts val="1200"/>
              </a:spcBef>
              <a:spcAft>
                <a:spcPts val="0"/>
              </a:spcAft>
              <a:buSzPts val="900"/>
              <a:buNone/>
              <a:defRPr/>
            </a:lvl4pPr>
            <a:lvl5pPr lvl="4" algn="l">
              <a:lnSpc>
                <a:spcPct val="100000"/>
              </a:lnSpc>
              <a:spcBef>
                <a:spcPts val="1200"/>
              </a:spcBef>
              <a:spcAft>
                <a:spcPts val="0"/>
              </a:spcAft>
              <a:buSzPts val="700"/>
              <a:buNone/>
              <a:defRPr/>
            </a:lvl5pPr>
            <a:lvl6pPr lvl="5" algn="l">
              <a:lnSpc>
                <a:spcPct val="100000"/>
              </a:lnSpc>
              <a:spcBef>
                <a:spcPts val="1200"/>
              </a:spcBef>
              <a:spcAft>
                <a:spcPts val="0"/>
              </a:spcAft>
              <a:buSzPts val="600"/>
              <a:buNone/>
              <a:defRPr/>
            </a:lvl6pPr>
            <a:lvl7pPr lvl="6" algn="l">
              <a:lnSpc>
                <a:spcPct val="100000"/>
              </a:lnSpc>
              <a:spcBef>
                <a:spcPts val="1200"/>
              </a:spcBef>
              <a:spcAft>
                <a:spcPts val="0"/>
              </a:spcAft>
              <a:buSzPts val="600"/>
              <a:buNone/>
              <a:defRPr/>
            </a:lvl7pPr>
            <a:lvl8pPr lvl="7" algn="l">
              <a:lnSpc>
                <a:spcPct val="100000"/>
              </a:lnSpc>
              <a:spcBef>
                <a:spcPts val="1200"/>
              </a:spcBef>
              <a:spcAft>
                <a:spcPts val="0"/>
              </a:spcAft>
              <a:buSzPts val="600"/>
              <a:buNone/>
              <a:defRPr/>
            </a:lvl8pPr>
            <a:lvl9pPr lvl="8" algn="l">
              <a:lnSpc>
                <a:spcPct val="100000"/>
              </a:lnSpc>
              <a:spcBef>
                <a:spcPts val="1200"/>
              </a:spcBef>
              <a:spcAft>
                <a:spcPts val="0"/>
              </a:spcAft>
              <a:buSzPts val="6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orts &amp; Entertainment - Gray Title" showMasterSp="0">
  <p:cSld name="Sports &amp; Entertainment - Gray Title">
    <p:spTree>
      <p:nvGrpSpPr>
        <p:cNvPr id="371" name="Shape 371"/>
        <p:cNvGrpSpPr/>
        <p:nvPr/>
      </p:nvGrpSpPr>
      <p:grpSpPr>
        <a:xfrm>
          <a:off x="0" y="0"/>
          <a:ext cx="0" cy="0"/>
          <a:chOff x="0" y="0"/>
          <a:chExt cx="0" cy="0"/>
        </a:xfrm>
      </p:grpSpPr>
      <p:pic>
        <p:nvPicPr>
          <p:cNvPr id="372" name="Google Shape;372;p185"/>
          <p:cNvPicPr preferRelativeResize="0"/>
          <p:nvPr/>
        </p:nvPicPr>
        <p:blipFill rotWithShape="1">
          <a:blip r:embed="rId2">
            <a:alphaModFix/>
          </a:blip>
          <a:srcRect b="0" l="0" r="0" t="0"/>
          <a:stretch/>
        </p:blipFill>
        <p:spPr>
          <a:xfrm>
            <a:off x="1846" y="0"/>
            <a:ext cx="9140307" cy="5143500"/>
          </a:xfrm>
          <a:prstGeom prst="rect">
            <a:avLst/>
          </a:prstGeom>
          <a:noFill/>
          <a:ln>
            <a:noFill/>
          </a:ln>
        </p:spPr>
      </p:pic>
      <p:sp>
        <p:nvSpPr>
          <p:cNvPr id="373" name="Google Shape;373;p185"/>
          <p:cNvSpPr/>
          <p:nvPr/>
        </p:nvSpPr>
        <p:spPr>
          <a:xfrm>
            <a:off x="-1847" y="1"/>
            <a:ext cx="9144000" cy="5143500"/>
          </a:xfrm>
          <a:prstGeom prst="rect">
            <a:avLst/>
          </a:prstGeom>
          <a:solidFill>
            <a:schemeClr val="lt2">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cxnSp>
        <p:nvCxnSpPr>
          <p:cNvPr id="374" name="Google Shape;374;p185"/>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375" name="Google Shape;375;p185"/>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76" name="Google Shape;376;p185"/>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377" name="Google Shape;377;p185"/>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Ed - Orange Title" showMasterSp="0">
  <p:cSld name="Financial Ed - Orange Title">
    <p:spTree>
      <p:nvGrpSpPr>
        <p:cNvPr id="378" name="Shape 378"/>
        <p:cNvGrpSpPr/>
        <p:nvPr/>
      </p:nvGrpSpPr>
      <p:grpSpPr>
        <a:xfrm>
          <a:off x="0" y="0"/>
          <a:ext cx="0" cy="0"/>
          <a:chOff x="0" y="0"/>
          <a:chExt cx="0" cy="0"/>
        </a:xfrm>
      </p:grpSpPr>
      <p:pic>
        <p:nvPicPr>
          <p:cNvPr id="379" name="Google Shape;379;p186"/>
          <p:cNvPicPr preferRelativeResize="0"/>
          <p:nvPr/>
        </p:nvPicPr>
        <p:blipFill rotWithShape="1">
          <a:blip r:embed="rId2">
            <a:alphaModFix/>
          </a:blip>
          <a:srcRect b="14" l="0" r="22527" t="22513"/>
          <a:stretch/>
        </p:blipFill>
        <p:spPr>
          <a:xfrm>
            <a:off x="0" y="1039"/>
            <a:ext cx="9143998" cy="5141420"/>
          </a:xfrm>
          <a:prstGeom prst="rect">
            <a:avLst/>
          </a:prstGeom>
          <a:noFill/>
          <a:ln>
            <a:noFill/>
          </a:ln>
        </p:spPr>
      </p:pic>
      <p:sp>
        <p:nvSpPr>
          <p:cNvPr id="380" name="Google Shape;380;p186"/>
          <p:cNvSpPr/>
          <p:nvPr/>
        </p:nvSpPr>
        <p:spPr>
          <a:xfrm>
            <a:off x="1" y="1"/>
            <a:ext cx="9144000" cy="5143500"/>
          </a:xfrm>
          <a:prstGeom prst="rect">
            <a:avLst/>
          </a:prstGeom>
          <a:solidFill>
            <a:schemeClr val="accent6">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cxnSp>
        <p:nvCxnSpPr>
          <p:cNvPr id="381" name="Google Shape;381;p186"/>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382" name="Google Shape;382;p186"/>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83" name="Google Shape;383;p186"/>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384" name="Google Shape;384;p186"/>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385" name="Shape 385"/>
        <p:cNvGrpSpPr/>
        <p:nvPr/>
      </p:nvGrpSpPr>
      <p:grpSpPr>
        <a:xfrm>
          <a:off x="0" y="0"/>
          <a:ext cx="0" cy="0"/>
          <a:chOff x="0" y="0"/>
          <a:chExt cx="0" cy="0"/>
        </a:xfrm>
      </p:grpSpPr>
      <p:pic>
        <p:nvPicPr>
          <p:cNvPr id="386" name="Google Shape;386;p187"/>
          <p:cNvPicPr preferRelativeResize="0"/>
          <p:nvPr/>
        </p:nvPicPr>
        <p:blipFill rotWithShape="1">
          <a:blip r:embed="rId2">
            <a:alphaModFix/>
          </a:blip>
          <a:srcRect b="0" l="0" r="0" t="0"/>
          <a:stretch/>
        </p:blipFill>
        <p:spPr>
          <a:xfrm>
            <a:off x="1562100" y="1754350"/>
            <a:ext cx="6019802" cy="1634800"/>
          </a:xfrm>
          <a:prstGeom prst="rect">
            <a:avLst/>
          </a:prstGeom>
          <a:noFill/>
          <a:ln>
            <a:noFill/>
          </a:ln>
        </p:spPr>
      </p:pic>
      <p:sp>
        <p:nvSpPr>
          <p:cNvPr id="387" name="Google Shape;387;p187"/>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Ed - Title Slide" showMasterSp="0">
  <p:cSld name="Financial Ed - Title Slide">
    <p:spTree>
      <p:nvGrpSpPr>
        <p:cNvPr id="388" name="Shape 388"/>
        <p:cNvGrpSpPr/>
        <p:nvPr/>
      </p:nvGrpSpPr>
      <p:grpSpPr>
        <a:xfrm>
          <a:off x="0" y="0"/>
          <a:ext cx="0" cy="0"/>
          <a:chOff x="0" y="0"/>
          <a:chExt cx="0" cy="0"/>
        </a:xfrm>
      </p:grpSpPr>
      <p:pic>
        <p:nvPicPr>
          <p:cNvPr descr="FinEd Title.png" id="389" name="Google Shape;389;p188"/>
          <p:cNvPicPr preferRelativeResize="0"/>
          <p:nvPr/>
        </p:nvPicPr>
        <p:blipFill rotWithShape="1">
          <a:blip r:embed="rId2">
            <a:alphaModFix/>
          </a:blip>
          <a:srcRect b="1883" l="0" r="1826" t="0"/>
          <a:stretch/>
        </p:blipFill>
        <p:spPr>
          <a:xfrm>
            <a:off x="437186" y="1532517"/>
            <a:ext cx="8706817" cy="3610984"/>
          </a:xfrm>
          <a:prstGeom prst="rect">
            <a:avLst/>
          </a:prstGeom>
          <a:noFill/>
          <a:ln>
            <a:noFill/>
          </a:ln>
        </p:spPr>
      </p:pic>
      <p:sp>
        <p:nvSpPr>
          <p:cNvPr id="390" name="Google Shape;390;p188"/>
          <p:cNvSpPr txBox="1"/>
          <p:nvPr>
            <p:ph type="ctrTitle"/>
          </p:nvPr>
        </p:nvSpPr>
        <p:spPr>
          <a:xfrm>
            <a:off x="476250" y="2076450"/>
            <a:ext cx="5398500" cy="945000"/>
          </a:xfrm>
          <a:prstGeom prst="rect">
            <a:avLst/>
          </a:prstGeom>
          <a:noFill/>
          <a:ln>
            <a:noFill/>
          </a:ln>
        </p:spPr>
        <p:txBody>
          <a:bodyPr anchorCtr="0" anchor="b" bIns="91425" lIns="91425" spcFirstLastPara="1" rIns="91425" wrap="square" tIns="91425">
            <a:noAutofit/>
          </a:bodyPr>
          <a:lstStyle>
            <a:lvl1pPr lvl="0" marR="0" algn="l">
              <a:lnSpc>
                <a:spcPct val="80000"/>
              </a:lnSpc>
              <a:spcBef>
                <a:spcPts val="0"/>
              </a:spcBef>
              <a:spcAft>
                <a:spcPts val="0"/>
              </a:spcAft>
              <a:buClr>
                <a:schemeClr val="accent6"/>
              </a:buClr>
              <a:buSzPts val="3000"/>
              <a:buFont typeface="Lato Black"/>
              <a:buNone/>
              <a:defRPr b="1" i="0" sz="30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91" name="Google Shape;391;p188"/>
          <p:cNvSpPr txBox="1"/>
          <p:nvPr>
            <p:ph idx="1" type="subTitle"/>
          </p:nvPr>
        </p:nvSpPr>
        <p:spPr>
          <a:xfrm>
            <a:off x="476250" y="3021489"/>
            <a:ext cx="5402400" cy="795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Lato Black"/>
                <a:ea typeface="Lato Black"/>
                <a:cs typeface="Lato Black"/>
                <a:sym typeface="Lato Black"/>
              </a:defRPr>
            </a:lvl1pPr>
            <a:lvl2pPr lvl="1" marR="0" algn="ctr">
              <a:lnSpc>
                <a:spcPct val="100000"/>
              </a:lnSpc>
              <a:spcBef>
                <a:spcPts val="0"/>
              </a:spcBef>
              <a:spcAft>
                <a:spcPts val="0"/>
              </a:spcAft>
              <a:buClr>
                <a:srgbClr val="909292"/>
              </a:buClr>
              <a:buSzPts val="1400"/>
              <a:buFont typeface="Arial"/>
              <a:buNone/>
              <a:defRPr b="0" i="0" sz="1400" u="none" cap="none" strike="noStrike">
                <a:solidFill>
                  <a:srgbClr val="909292"/>
                </a:solidFill>
                <a:latin typeface="Lato"/>
                <a:ea typeface="Lato"/>
                <a:cs typeface="Lato"/>
                <a:sym typeface="Lato"/>
              </a:defRPr>
            </a:lvl2pPr>
            <a:lvl3pPr lvl="2" marR="0" algn="ctr">
              <a:lnSpc>
                <a:spcPct val="100000"/>
              </a:lnSpc>
              <a:spcBef>
                <a:spcPts val="0"/>
              </a:spcBef>
              <a:spcAft>
                <a:spcPts val="0"/>
              </a:spcAft>
              <a:buClr>
                <a:srgbClr val="909292"/>
              </a:buClr>
              <a:buSzPts val="1100"/>
              <a:buFont typeface="Arial"/>
              <a:buNone/>
              <a:defRPr b="0" i="0" sz="1100" u="none" cap="none" strike="noStrike">
                <a:solidFill>
                  <a:srgbClr val="909292"/>
                </a:solidFill>
                <a:latin typeface="Lato"/>
                <a:ea typeface="Lato"/>
                <a:cs typeface="Lato"/>
                <a:sym typeface="Lato"/>
              </a:defRPr>
            </a:lvl3pPr>
            <a:lvl4pPr lvl="3" marR="0" algn="ctr">
              <a:lnSpc>
                <a:spcPct val="100000"/>
              </a:lnSpc>
              <a:spcBef>
                <a:spcPts val="0"/>
              </a:spcBef>
              <a:spcAft>
                <a:spcPts val="0"/>
              </a:spcAft>
              <a:buClr>
                <a:srgbClr val="909292"/>
              </a:buClr>
              <a:buSzPts val="900"/>
              <a:buFont typeface="Arial"/>
              <a:buNone/>
              <a:defRPr b="0" i="0" sz="900" u="none" cap="none" strike="noStrike">
                <a:solidFill>
                  <a:srgbClr val="909292"/>
                </a:solidFill>
                <a:latin typeface="Lato"/>
                <a:ea typeface="Lato"/>
                <a:cs typeface="Lato"/>
                <a:sym typeface="Lato"/>
              </a:defRPr>
            </a:lvl4pPr>
            <a:lvl5pPr lvl="4" marR="0" algn="ctr">
              <a:lnSpc>
                <a:spcPct val="100000"/>
              </a:lnSpc>
              <a:spcBef>
                <a:spcPts val="0"/>
              </a:spcBef>
              <a:spcAft>
                <a:spcPts val="0"/>
              </a:spcAft>
              <a:buClr>
                <a:srgbClr val="909292"/>
              </a:buClr>
              <a:buSzPts val="700"/>
              <a:buFont typeface="Arial"/>
              <a:buNone/>
              <a:defRPr b="0" i="0" sz="700" u="none" cap="none" strike="noStrike">
                <a:solidFill>
                  <a:srgbClr val="909292"/>
                </a:solidFill>
                <a:latin typeface="Lato"/>
                <a:ea typeface="Lato"/>
                <a:cs typeface="Lato"/>
                <a:sym typeface="Lato"/>
              </a:defRPr>
            </a:lvl5pPr>
            <a:lvl6pPr lvl="5" marR="0" algn="ctr">
              <a:lnSpc>
                <a:spcPct val="100000"/>
              </a:lnSpc>
              <a:spcBef>
                <a:spcPts val="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6pPr>
            <a:lvl7pPr lvl="6" marR="0" algn="ctr">
              <a:lnSpc>
                <a:spcPct val="100000"/>
              </a:lnSpc>
              <a:spcBef>
                <a:spcPts val="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7pPr>
            <a:lvl8pPr lvl="7" marR="0" algn="ctr">
              <a:lnSpc>
                <a:spcPct val="100000"/>
              </a:lnSpc>
              <a:spcBef>
                <a:spcPts val="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8pPr>
            <a:lvl9pPr lvl="8" marR="0" algn="ctr">
              <a:lnSpc>
                <a:spcPct val="100000"/>
              </a:lnSpc>
              <a:spcBef>
                <a:spcPts val="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9pPr>
          </a:lstStyle>
          <a:p/>
        </p:txBody>
      </p:sp>
      <p:pic>
        <p:nvPicPr>
          <p:cNvPr descr="Logo.png" id="392" name="Google Shape;392;p188"/>
          <p:cNvPicPr preferRelativeResize="0"/>
          <p:nvPr/>
        </p:nvPicPr>
        <p:blipFill rotWithShape="1">
          <a:blip r:embed="rId3">
            <a:alphaModFix/>
          </a:blip>
          <a:srcRect b="0" l="0" r="0" t="0"/>
          <a:stretch/>
        </p:blipFill>
        <p:spPr>
          <a:xfrm>
            <a:off x="7563482" y="292521"/>
            <a:ext cx="1256828" cy="194419"/>
          </a:xfrm>
          <a:prstGeom prst="rect">
            <a:avLst/>
          </a:prstGeom>
          <a:noFill/>
          <a:ln>
            <a:noFill/>
          </a:ln>
        </p:spPr>
      </p:pic>
      <p:sp>
        <p:nvSpPr>
          <p:cNvPr id="393" name="Google Shape;393;p188"/>
          <p:cNvSpPr txBox="1"/>
          <p:nvPr>
            <p:ph idx="2" type="subTitle"/>
          </p:nvPr>
        </p:nvSpPr>
        <p:spPr>
          <a:xfrm>
            <a:off x="476250" y="4021614"/>
            <a:ext cx="5402400" cy="795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accent6"/>
              </a:buClr>
              <a:buSzPts val="1600"/>
              <a:buFont typeface="Arial"/>
              <a:buNone/>
              <a:defRPr b="0" i="0" sz="1600" u="none" cap="none" strike="noStrike">
                <a:solidFill>
                  <a:schemeClr val="accent6"/>
                </a:solidFill>
                <a:latin typeface="Lato Black"/>
                <a:ea typeface="Lato Black"/>
                <a:cs typeface="Lato Black"/>
                <a:sym typeface="Lato Black"/>
              </a:defRPr>
            </a:lvl1pPr>
            <a:lvl2pPr lvl="1" marR="0" algn="ctr">
              <a:lnSpc>
                <a:spcPct val="100000"/>
              </a:lnSpc>
              <a:spcBef>
                <a:spcPts val="0"/>
              </a:spcBef>
              <a:spcAft>
                <a:spcPts val="0"/>
              </a:spcAft>
              <a:buSzPts val="1400"/>
              <a:buFont typeface="Arial"/>
              <a:buNone/>
              <a:defRPr b="0" i="0" sz="1400" u="none" cap="none" strike="noStrike">
                <a:latin typeface="Lato"/>
                <a:ea typeface="Lato"/>
                <a:cs typeface="Lato"/>
                <a:sym typeface="Lato"/>
              </a:defRPr>
            </a:lvl2pPr>
            <a:lvl3pPr lvl="2" marR="0" algn="ctr">
              <a:lnSpc>
                <a:spcPct val="100000"/>
              </a:lnSpc>
              <a:spcBef>
                <a:spcPts val="0"/>
              </a:spcBef>
              <a:spcAft>
                <a:spcPts val="0"/>
              </a:spcAft>
              <a:buClr>
                <a:schemeClr val="accent6"/>
              </a:buClr>
              <a:buSzPts val="1100"/>
              <a:buFont typeface="Arial"/>
              <a:buNone/>
              <a:defRPr b="0" i="0" sz="1100" u="none" cap="none" strike="noStrike">
                <a:solidFill>
                  <a:schemeClr val="accent6"/>
                </a:solidFill>
                <a:latin typeface="Lato"/>
                <a:ea typeface="Lato"/>
                <a:cs typeface="Lato"/>
                <a:sym typeface="Lato"/>
              </a:defRPr>
            </a:lvl3pPr>
            <a:lvl4pPr lvl="3" marR="0" algn="ctr">
              <a:lnSpc>
                <a:spcPct val="100000"/>
              </a:lnSpc>
              <a:spcBef>
                <a:spcPts val="0"/>
              </a:spcBef>
              <a:spcAft>
                <a:spcPts val="0"/>
              </a:spcAft>
              <a:buClr>
                <a:schemeClr val="accent6"/>
              </a:buClr>
              <a:buSzPts val="900"/>
              <a:buFont typeface="Arial"/>
              <a:buNone/>
              <a:defRPr b="0" i="0" sz="900" u="none" cap="none" strike="noStrike">
                <a:solidFill>
                  <a:schemeClr val="accent6"/>
                </a:solidFill>
                <a:latin typeface="Lato"/>
                <a:ea typeface="Lato"/>
                <a:cs typeface="Lato"/>
                <a:sym typeface="Lato"/>
              </a:defRPr>
            </a:lvl4pPr>
            <a:lvl5pPr lvl="4" marR="0" algn="ctr">
              <a:lnSpc>
                <a:spcPct val="100000"/>
              </a:lnSpc>
              <a:spcBef>
                <a:spcPts val="0"/>
              </a:spcBef>
              <a:spcAft>
                <a:spcPts val="0"/>
              </a:spcAft>
              <a:buClr>
                <a:schemeClr val="accent6"/>
              </a:buClr>
              <a:buSzPts val="700"/>
              <a:buFont typeface="Arial"/>
              <a:buNone/>
              <a:defRPr b="0" i="0" sz="700" u="none" cap="none" strike="noStrike">
                <a:solidFill>
                  <a:schemeClr val="accent6"/>
                </a:solidFill>
                <a:latin typeface="Lato"/>
                <a:ea typeface="Lato"/>
                <a:cs typeface="Lato"/>
                <a:sym typeface="Lato"/>
              </a:defRPr>
            </a:lvl5pPr>
            <a:lvl6pPr lvl="5" marR="0" algn="ctr">
              <a:lnSpc>
                <a:spcPct val="100000"/>
              </a:lnSpc>
              <a:spcBef>
                <a:spcPts val="0"/>
              </a:spcBef>
              <a:spcAft>
                <a:spcPts val="0"/>
              </a:spcAft>
              <a:buClr>
                <a:schemeClr val="accent6"/>
              </a:buClr>
              <a:buSzPts val="2000"/>
              <a:buFont typeface="Arial"/>
              <a:buNone/>
              <a:defRPr b="0" i="0" sz="2000" u="none" cap="none" strike="noStrike">
                <a:solidFill>
                  <a:schemeClr val="accent6"/>
                </a:solidFill>
                <a:latin typeface="Lato"/>
                <a:ea typeface="Lato"/>
                <a:cs typeface="Lato"/>
                <a:sym typeface="Lato"/>
              </a:defRPr>
            </a:lvl6pPr>
            <a:lvl7pPr lvl="6" marR="0" algn="ctr">
              <a:lnSpc>
                <a:spcPct val="100000"/>
              </a:lnSpc>
              <a:spcBef>
                <a:spcPts val="0"/>
              </a:spcBef>
              <a:spcAft>
                <a:spcPts val="0"/>
              </a:spcAft>
              <a:buClr>
                <a:schemeClr val="accent6"/>
              </a:buClr>
              <a:buSzPts val="2000"/>
              <a:buFont typeface="Arial"/>
              <a:buNone/>
              <a:defRPr b="0" i="0" sz="2000" u="none" cap="none" strike="noStrike">
                <a:solidFill>
                  <a:schemeClr val="accent6"/>
                </a:solidFill>
                <a:latin typeface="Lato"/>
                <a:ea typeface="Lato"/>
                <a:cs typeface="Lato"/>
                <a:sym typeface="Lato"/>
              </a:defRPr>
            </a:lvl7pPr>
            <a:lvl8pPr lvl="7" marR="0" algn="ctr">
              <a:lnSpc>
                <a:spcPct val="100000"/>
              </a:lnSpc>
              <a:spcBef>
                <a:spcPts val="0"/>
              </a:spcBef>
              <a:spcAft>
                <a:spcPts val="0"/>
              </a:spcAft>
              <a:buClr>
                <a:schemeClr val="accent6"/>
              </a:buClr>
              <a:buSzPts val="2000"/>
              <a:buFont typeface="Arial"/>
              <a:buNone/>
              <a:defRPr b="0" i="0" sz="2000" u="none" cap="none" strike="noStrike">
                <a:solidFill>
                  <a:schemeClr val="accent6"/>
                </a:solidFill>
                <a:latin typeface="Lato"/>
                <a:ea typeface="Lato"/>
                <a:cs typeface="Lato"/>
                <a:sym typeface="Lato"/>
              </a:defRPr>
            </a:lvl8pPr>
            <a:lvl9pPr lvl="8" marR="0" algn="ctr">
              <a:lnSpc>
                <a:spcPct val="100000"/>
              </a:lnSpc>
              <a:spcBef>
                <a:spcPts val="0"/>
              </a:spcBef>
              <a:spcAft>
                <a:spcPts val="0"/>
              </a:spcAft>
              <a:buClr>
                <a:schemeClr val="accent6"/>
              </a:buClr>
              <a:buSzPts val="2000"/>
              <a:buFont typeface="Arial"/>
              <a:buNone/>
              <a:defRPr b="0" i="0" sz="2000" u="none" cap="none" strike="noStrike">
                <a:solidFill>
                  <a:schemeClr val="accent6"/>
                </a:solidFill>
                <a:latin typeface="Lato"/>
                <a:ea typeface="Lato"/>
                <a:cs typeface="Lato"/>
                <a:sym typeface="Lato"/>
              </a:defRPr>
            </a:lvl9pPr>
          </a:lstStyle>
          <a:p/>
        </p:txBody>
      </p:sp>
      <p:sp>
        <p:nvSpPr>
          <p:cNvPr id="394" name="Google Shape;394;p188"/>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9" name="Shape 39"/>
        <p:cNvGrpSpPr/>
        <p:nvPr/>
      </p:nvGrpSpPr>
      <p:grpSpPr>
        <a:xfrm>
          <a:off x="0" y="0"/>
          <a:ext cx="0" cy="0"/>
          <a:chOff x="0" y="0"/>
          <a:chExt cx="0" cy="0"/>
        </a:xfrm>
      </p:grpSpPr>
      <p:sp>
        <p:nvSpPr>
          <p:cNvPr id="40" name="Google Shape;40;p81"/>
          <p:cNvSpPr txBox="1"/>
          <p:nvPr>
            <p:ph idx="1" type="body"/>
          </p:nvPr>
        </p:nvSpPr>
        <p:spPr>
          <a:xfrm>
            <a:off x="320675" y="1242391"/>
            <a:ext cx="8502650" cy="3160644"/>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1200"/>
              </a:spcBef>
              <a:spcAft>
                <a:spcPts val="0"/>
              </a:spcAft>
              <a:buClr>
                <a:schemeClr val="dk1"/>
              </a:buClr>
              <a:buSzPts val="1800"/>
              <a:buChar char="•"/>
              <a:defRPr/>
            </a:lvl1pPr>
            <a:lvl2pPr indent="-317500" lvl="1" marL="914400" algn="l">
              <a:lnSpc>
                <a:spcPct val="100000"/>
              </a:lnSpc>
              <a:spcBef>
                <a:spcPts val="800"/>
              </a:spcBef>
              <a:spcAft>
                <a:spcPts val="0"/>
              </a:spcAft>
              <a:buClr>
                <a:srgbClr val="FC3407"/>
              </a:buClr>
              <a:buSzPts val="1400"/>
              <a:buChar char="–"/>
              <a:defRPr>
                <a:solidFill>
                  <a:srgbClr val="FC3407"/>
                </a:solidFill>
              </a:defRPr>
            </a:lvl2pPr>
            <a:lvl3pPr indent="-298450" lvl="2" marL="1371600" algn="l">
              <a:lnSpc>
                <a:spcPct val="100000"/>
              </a:lnSpc>
              <a:spcBef>
                <a:spcPts val="800"/>
              </a:spcBef>
              <a:spcAft>
                <a:spcPts val="0"/>
              </a:spcAft>
              <a:buClr>
                <a:schemeClr val="dk1"/>
              </a:buClr>
              <a:buSzPts val="1100"/>
              <a:buChar char="•"/>
              <a:defRPr>
                <a:latin typeface="Lato"/>
                <a:ea typeface="Lato"/>
                <a:cs typeface="Lato"/>
                <a:sym typeface="Lato"/>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41" name="Google Shape;41;p81"/>
          <p:cNvSpPr txBox="1"/>
          <p:nvPr>
            <p:ph idx="11" type="ftr"/>
          </p:nvPr>
        </p:nvSpPr>
        <p:spPr>
          <a:xfrm>
            <a:off x="269102" y="4678151"/>
            <a:ext cx="5761839" cy="27384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FC3407"/>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9pPr>
          </a:lstStyle>
          <a:p/>
        </p:txBody>
      </p:sp>
      <p:sp>
        <p:nvSpPr>
          <p:cNvPr id="42" name="Google Shape;42;p81"/>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43" name="Google Shape;43;p81"/>
          <p:cNvSpPr txBox="1"/>
          <p:nvPr>
            <p:ph type="title"/>
          </p:nvPr>
        </p:nvSpPr>
        <p:spPr>
          <a:xfrm>
            <a:off x="257960" y="457883"/>
            <a:ext cx="8428839" cy="658739"/>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rgbClr val="515859"/>
              </a:buClr>
              <a:buSzPts val="3600"/>
              <a:buFont typeface="Lato Black"/>
              <a:buNone/>
              <a:defRPr b="0" i="0" sz="3600">
                <a:solidFill>
                  <a:srgbClr val="515859"/>
                </a:solidFill>
                <a:latin typeface="Lato Black"/>
                <a:ea typeface="Lato Black"/>
                <a:cs typeface="Lato Black"/>
                <a:sym typeface="Lato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Ed - Transition Slide 1" showMasterSp="0">
  <p:cSld name="Financial Ed - Transition Slide 1">
    <p:spTree>
      <p:nvGrpSpPr>
        <p:cNvPr id="395" name="Shape 395"/>
        <p:cNvGrpSpPr/>
        <p:nvPr/>
      </p:nvGrpSpPr>
      <p:grpSpPr>
        <a:xfrm>
          <a:off x="0" y="0"/>
          <a:ext cx="0" cy="0"/>
          <a:chOff x="0" y="0"/>
          <a:chExt cx="0" cy="0"/>
        </a:xfrm>
      </p:grpSpPr>
      <p:pic>
        <p:nvPicPr>
          <p:cNvPr id="396" name="Google Shape;396;p189"/>
          <p:cNvPicPr preferRelativeResize="0"/>
          <p:nvPr/>
        </p:nvPicPr>
        <p:blipFill rotWithShape="1">
          <a:blip r:embed="rId2">
            <a:alphaModFix/>
          </a:blip>
          <a:srcRect b="0" l="0" r="0" t="0"/>
          <a:stretch/>
        </p:blipFill>
        <p:spPr>
          <a:xfrm>
            <a:off x="0" y="1039"/>
            <a:ext cx="9143998" cy="5141420"/>
          </a:xfrm>
          <a:prstGeom prst="rect">
            <a:avLst/>
          </a:prstGeom>
          <a:noFill/>
          <a:ln>
            <a:noFill/>
          </a:ln>
        </p:spPr>
      </p:pic>
      <p:sp>
        <p:nvSpPr>
          <p:cNvPr id="397" name="Google Shape;397;p189"/>
          <p:cNvSpPr txBox="1"/>
          <p:nvPr>
            <p:ph type="ctrTitle"/>
          </p:nvPr>
        </p:nvSpPr>
        <p:spPr>
          <a:xfrm>
            <a:off x="320674" y="387846"/>
            <a:ext cx="8499600" cy="443100"/>
          </a:xfrm>
          <a:prstGeom prst="rect">
            <a:avLst/>
          </a:prstGeom>
          <a:noFill/>
          <a:ln>
            <a:noFill/>
          </a:ln>
        </p:spPr>
        <p:txBody>
          <a:bodyPr anchorCtr="0" anchor="ctr" bIns="91425" lIns="91425" spcFirstLastPara="1" rIns="91425" wrap="square" tIns="91425">
            <a:noAutofit/>
          </a:bodyPr>
          <a:lstStyle>
            <a:lvl1pPr lvl="0" marR="0" algn="l">
              <a:lnSpc>
                <a:spcPct val="80000"/>
              </a:lnSpc>
              <a:spcBef>
                <a:spcPts val="0"/>
              </a:spcBef>
              <a:spcAft>
                <a:spcPts val="0"/>
              </a:spcAft>
              <a:buClr>
                <a:schemeClr val="accent6"/>
              </a:buClr>
              <a:buSzPts val="3600"/>
              <a:buFont typeface="Lato Black"/>
              <a:buNone/>
              <a:defRPr b="0" i="0" sz="36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98" name="Google Shape;398;p189"/>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Ed - Transition Slide 2" showMasterSp="0">
  <p:cSld name="Financial Ed - Transition Slide 2">
    <p:spTree>
      <p:nvGrpSpPr>
        <p:cNvPr id="399" name="Shape 399"/>
        <p:cNvGrpSpPr/>
        <p:nvPr/>
      </p:nvGrpSpPr>
      <p:grpSpPr>
        <a:xfrm>
          <a:off x="0" y="0"/>
          <a:ext cx="0" cy="0"/>
          <a:chOff x="0" y="0"/>
          <a:chExt cx="0" cy="0"/>
        </a:xfrm>
      </p:grpSpPr>
      <p:pic>
        <p:nvPicPr>
          <p:cNvPr id="400" name="Google Shape;400;p190"/>
          <p:cNvPicPr preferRelativeResize="0"/>
          <p:nvPr/>
        </p:nvPicPr>
        <p:blipFill rotWithShape="1">
          <a:blip r:embed="rId2">
            <a:alphaModFix/>
          </a:blip>
          <a:srcRect b="0" l="0" r="0" t="0"/>
          <a:stretch/>
        </p:blipFill>
        <p:spPr>
          <a:xfrm>
            <a:off x="1846" y="0"/>
            <a:ext cx="9140307" cy="5143500"/>
          </a:xfrm>
          <a:prstGeom prst="rect">
            <a:avLst/>
          </a:prstGeom>
          <a:noFill/>
          <a:ln>
            <a:noFill/>
          </a:ln>
        </p:spPr>
      </p:pic>
      <p:sp>
        <p:nvSpPr>
          <p:cNvPr id="401" name="Google Shape;401;p190"/>
          <p:cNvSpPr txBox="1"/>
          <p:nvPr>
            <p:ph type="ctrTitle"/>
          </p:nvPr>
        </p:nvSpPr>
        <p:spPr>
          <a:xfrm>
            <a:off x="320674" y="387846"/>
            <a:ext cx="8499600" cy="443100"/>
          </a:xfrm>
          <a:prstGeom prst="rect">
            <a:avLst/>
          </a:prstGeom>
          <a:noFill/>
          <a:ln>
            <a:noFill/>
          </a:ln>
        </p:spPr>
        <p:txBody>
          <a:bodyPr anchorCtr="0" anchor="ctr" bIns="91425" lIns="91425" spcFirstLastPara="1" rIns="91425" wrap="square" tIns="91425">
            <a:noAutofit/>
          </a:bodyPr>
          <a:lstStyle>
            <a:lvl1pPr lvl="0" marR="0" algn="l">
              <a:lnSpc>
                <a:spcPct val="80000"/>
              </a:lnSpc>
              <a:spcBef>
                <a:spcPts val="0"/>
              </a:spcBef>
              <a:spcAft>
                <a:spcPts val="0"/>
              </a:spcAft>
              <a:buClr>
                <a:schemeClr val="accent6"/>
              </a:buClr>
              <a:buSzPts val="3600"/>
              <a:buFont typeface="Lato Black"/>
              <a:buNone/>
              <a:defRPr b="0" i="0" sz="36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02" name="Google Shape;402;p190"/>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inancial Ed - Line Art" showMasterSp="0">
  <p:cSld name="1_Financial Ed - Line Art">
    <p:spTree>
      <p:nvGrpSpPr>
        <p:cNvPr id="403" name="Shape 403"/>
        <p:cNvGrpSpPr/>
        <p:nvPr/>
      </p:nvGrpSpPr>
      <p:grpSpPr>
        <a:xfrm>
          <a:off x="0" y="0"/>
          <a:ext cx="0" cy="0"/>
          <a:chOff x="0" y="0"/>
          <a:chExt cx="0" cy="0"/>
        </a:xfrm>
      </p:grpSpPr>
      <p:pic>
        <p:nvPicPr>
          <p:cNvPr id="404" name="Google Shape;404;p191"/>
          <p:cNvPicPr preferRelativeResize="0"/>
          <p:nvPr/>
        </p:nvPicPr>
        <p:blipFill rotWithShape="1">
          <a:blip r:embed="rId2">
            <a:alphaModFix/>
          </a:blip>
          <a:srcRect b="14" l="0" r="22527" t="22513"/>
          <a:stretch/>
        </p:blipFill>
        <p:spPr>
          <a:xfrm>
            <a:off x="0" y="1039"/>
            <a:ext cx="9143998" cy="5141420"/>
          </a:xfrm>
          <a:prstGeom prst="rect">
            <a:avLst/>
          </a:prstGeom>
          <a:noFill/>
          <a:ln>
            <a:noFill/>
          </a:ln>
        </p:spPr>
      </p:pic>
      <p:sp>
        <p:nvSpPr>
          <p:cNvPr id="405" name="Google Shape;405;p191"/>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Ed - Line Art Color" showMasterSp="0">
  <p:cSld name="Financial Ed - Line Art Color">
    <p:spTree>
      <p:nvGrpSpPr>
        <p:cNvPr id="406" name="Shape 406"/>
        <p:cNvGrpSpPr/>
        <p:nvPr/>
      </p:nvGrpSpPr>
      <p:grpSpPr>
        <a:xfrm>
          <a:off x="0" y="0"/>
          <a:ext cx="0" cy="0"/>
          <a:chOff x="0" y="0"/>
          <a:chExt cx="0" cy="0"/>
        </a:xfrm>
      </p:grpSpPr>
      <p:pic>
        <p:nvPicPr>
          <p:cNvPr id="407" name="Google Shape;407;p192"/>
          <p:cNvPicPr preferRelativeResize="0"/>
          <p:nvPr/>
        </p:nvPicPr>
        <p:blipFill rotWithShape="1">
          <a:blip r:embed="rId2">
            <a:alphaModFix/>
          </a:blip>
          <a:srcRect b="6" l="0" r="22510" t="22502"/>
          <a:stretch/>
        </p:blipFill>
        <p:spPr>
          <a:xfrm>
            <a:off x="0" y="0"/>
            <a:ext cx="9140307" cy="5143500"/>
          </a:xfrm>
          <a:prstGeom prst="rect">
            <a:avLst/>
          </a:prstGeom>
          <a:noFill/>
          <a:ln>
            <a:noFill/>
          </a:ln>
        </p:spPr>
      </p:pic>
      <p:sp>
        <p:nvSpPr>
          <p:cNvPr id="408" name="Google Shape;408;p192"/>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and Content">
  <p:cSld name="Title/Subtitle and Content">
    <p:spTree>
      <p:nvGrpSpPr>
        <p:cNvPr id="409" name="Shape 409"/>
        <p:cNvGrpSpPr/>
        <p:nvPr/>
      </p:nvGrpSpPr>
      <p:grpSpPr>
        <a:xfrm>
          <a:off x="0" y="0"/>
          <a:ext cx="0" cy="0"/>
          <a:chOff x="0" y="0"/>
          <a:chExt cx="0" cy="0"/>
        </a:xfrm>
      </p:grpSpPr>
      <p:sp>
        <p:nvSpPr>
          <p:cNvPr id="410" name="Google Shape;410;p193"/>
          <p:cNvSpPr txBox="1"/>
          <p:nvPr>
            <p:ph type="title"/>
          </p:nvPr>
        </p:nvSpPr>
        <p:spPr>
          <a:xfrm>
            <a:off x="226950" y="259500"/>
            <a:ext cx="8690100" cy="6336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11" name="Google Shape;411;p193"/>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412" name="Google Shape;412;p193"/>
          <p:cNvSpPr txBox="1"/>
          <p:nvPr>
            <p:ph idx="1" type="subTitle"/>
          </p:nvPr>
        </p:nvSpPr>
        <p:spPr>
          <a:xfrm>
            <a:off x="256481" y="659567"/>
            <a:ext cx="8690100" cy="38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400">
                <a:latin typeface="Lato Light"/>
                <a:ea typeface="Lato Light"/>
                <a:cs typeface="Lato Light"/>
                <a:sym typeface="Lato Light"/>
              </a:defRPr>
            </a:lvl1pPr>
            <a:lvl2pPr lvl="1" algn="l">
              <a:lnSpc>
                <a:spcPct val="100000"/>
              </a:lnSpc>
              <a:spcBef>
                <a:spcPts val="1200"/>
              </a:spcBef>
              <a:spcAft>
                <a:spcPts val="0"/>
              </a:spcAft>
              <a:buSzPts val="1400"/>
              <a:buNone/>
              <a:defRPr sz="1400">
                <a:latin typeface="Lato Light"/>
                <a:ea typeface="Lato Light"/>
                <a:cs typeface="Lato Light"/>
                <a:sym typeface="Lato Light"/>
              </a:defRPr>
            </a:lvl2pPr>
            <a:lvl3pPr lvl="2" algn="l">
              <a:lnSpc>
                <a:spcPct val="100000"/>
              </a:lnSpc>
              <a:spcBef>
                <a:spcPts val="1200"/>
              </a:spcBef>
              <a:spcAft>
                <a:spcPts val="0"/>
              </a:spcAft>
              <a:buSzPts val="1100"/>
              <a:buNone/>
              <a:defRPr sz="1400">
                <a:latin typeface="Lato Light"/>
                <a:ea typeface="Lato Light"/>
                <a:cs typeface="Lato Light"/>
                <a:sym typeface="Lato Light"/>
              </a:defRPr>
            </a:lvl3pPr>
            <a:lvl4pPr lvl="3" algn="l">
              <a:lnSpc>
                <a:spcPct val="100000"/>
              </a:lnSpc>
              <a:spcBef>
                <a:spcPts val="1200"/>
              </a:spcBef>
              <a:spcAft>
                <a:spcPts val="0"/>
              </a:spcAft>
              <a:buSzPts val="900"/>
              <a:buNone/>
              <a:defRPr sz="1400">
                <a:latin typeface="Lato Light"/>
                <a:ea typeface="Lato Light"/>
                <a:cs typeface="Lato Light"/>
                <a:sym typeface="Lato Light"/>
              </a:defRPr>
            </a:lvl4pPr>
            <a:lvl5pPr lvl="4" algn="l">
              <a:lnSpc>
                <a:spcPct val="100000"/>
              </a:lnSpc>
              <a:spcBef>
                <a:spcPts val="1200"/>
              </a:spcBef>
              <a:spcAft>
                <a:spcPts val="0"/>
              </a:spcAft>
              <a:buSzPts val="700"/>
              <a:buNone/>
              <a:defRPr sz="1400">
                <a:latin typeface="Lato Light"/>
                <a:ea typeface="Lato Light"/>
                <a:cs typeface="Lato Light"/>
                <a:sym typeface="Lato Light"/>
              </a:defRPr>
            </a:lvl5pPr>
            <a:lvl6pPr lvl="5" algn="l">
              <a:lnSpc>
                <a:spcPct val="100000"/>
              </a:lnSpc>
              <a:spcBef>
                <a:spcPts val="1200"/>
              </a:spcBef>
              <a:spcAft>
                <a:spcPts val="0"/>
              </a:spcAft>
              <a:buSzPts val="600"/>
              <a:buNone/>
              <a:defRPr sz="1400">
                <a:latin typeface="Lato Light"/>
                <a:ea typeface="Lato Light"/>
                <a:cs typeface="Lato Light"/>
                <a:sym typeface="Lato Light"/>
              </a:defRPr>
            </a:lvl6pPr>
            <a:lvl7pPr lvl="6" algn="l">
              <a:lnSpc>
                <a:spcPct val="100000"/>
              </a:lnSpc>
              <a:spcBef>
                <a:spcPts val="1200"/>
              </a:spcBef>
              <a:spcAft>
                <a:spcPts val="0"/>
              </a:spcAft>
              <a:buSzPts val="600"/>
              <a:buNone/>
              <a:defRPr sz="1400">
                <a:latin typeface="Lato Light"/>
                <a:ea typeface="Lato Light"/>
                <a:cs typeface="Lato Light"/>
                <a:sym typeface="Lato Light"/>
              </a:defRPr>
            </a:lvl7pPr>
            <a:lvl8pPr lvl="7" algn="l">
              <a:lnSpc>
                <a:spcPct val="100000"/>
              </a:lnSpc>
              <a:spcBef>
                <a:spcPts val="1200"/>
              </a:spcBef>
              <a:spcAft>
                <a:spcPts val="0"/>
              </a:spcAft>
              <a:buSzPts val="600"/>
              <a:buNone/>
              <a:defRPr sz="1400">
                <a:latin typeface="Lato Light"/>
                <a:ea typeface="Lato Light"/>
                <a:cs typeface="Lato Light"/>
                <a:sym typeface="Lato Light"/>
              </a:defRPr>
            </a:lvl8pPr>
            <a:lvl9pPr lvl="8" algn="l">
              <a:lnSpc>
                <a:spcPct val="100000"/>
              </a:lnSpc>
              <a:spcBef>
                <a:spcPts val="1200"/>
              </a:spcBef>
              <a:spcAft>
                <a:spcPts val="0"/>
              </a:spcAft>
              <a:buSzPts val="600"/>
              <a:buNone/>
              <a:defRPr sz="1400">
                <a:latin typeface="Lato Light"/>
                <a:ea typeface="Lato Light"/>
                <a:cs typeface="Lato Light"/>
                <a:sym typeface="Lato Light"/>
              </a:defRPr>
            </a:lvl9pPr>
          </a:lstStyle>
          <a:p/>
        </p:txBody>
      </p:sp>
      <p:sp>
        <p:nvSpPr>
          <p:cNvPr id="413" name="Google Shape;413;p193"/>
          <p:cNvSpPr txBox="1"/>
          <p:nvPr>
            <p:ph idx="2" type="body"/>
          </p:nvPr>
        </p:nvSpPr>
        <p:spPr>
          <a:xfrm>
            <a:off x="226950" y="1381125"/>
            <a:ext cx="8690100" cy="3021900"/>
          </a:xfrm>
          <a:prstGeom prst="rect">
            <a:avLst/>
          </a:prstGeom>
          <a:noFill/>
          <a:ln>
            <a:noFill/>
          </a:ln>
        </p:spPr>
        <p:txBody>
          <a:bodyPr anchorCtr="0" anchor="t" bIns="91425" lIns="91425" spcFirstLastPara="1" rIns="91425" wrap="square" tIns="91425">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6pPr>
            <a:lvl7pPr indent="-266700" lvl="6" marL="32004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7pPr>
            <a:lvl8pPr indent="-266700" lvl="7" marL="36576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8pPr>
            <a:lvl9pPr indent="-266700" lvl="8" marL="41148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2 Columns">
    <p:spTree>
      <p:nvGrpSpPr>
        <p:cNvPr id="414" name="Shape 414"/>
        <p:cNvGrpSpPr/>
        <p:nvPr/>
      </p:nvGrpSpPr>
      <p:grpSpPr>
        <a:xfrm>
          <a:off x="0" y="0"/>
          <a:ext cx="0" cy="0"/>
          <a:chOff x="0" y="0"/>
          <a:chExt cx="0" cy="0"/>
        </a:xfrm>
      </p:grpSpPr>
      <p:sp>
        <p:nvSpPr>
          <p:cNvPr id="415" name="Google Shape;415;p194"/>
          <p:cNvSpPr txBox="1"/>
          <p:nvPr>
            <p:ph type="title"/>
          </p:nvPr>
        </p:nvSpPr>
        <p:spPr>
          <a:xfrm>
            <a:off x="226950" y="259500"/>
            <a:ext cx="8690100" cy="6336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16" name="Google Shape;416;p194"/>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417" name="Google Shape;417;p194"/>
          <p:cNvSpPr txBox="1"/>
          <p:nvPr>
            <p:ph idx="1" type="body"/>
          </p:nvPr>
        </p:nvSpPr>
        <p:spPr>
          <a:xfrm>
            <a:off x="320715" y="1648497"/>
            <a:ext cx="4038900" cy="2754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6pPr>
            <a:lvl7pPr indent="-266700" lvl="6" marL="32004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7pPr>
            <a:lvl8pPr indent="-266700" lvl="7" marL="36576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8pPr>
            <a:lvl9pPr indent="-266700" lvl="8" marL="41148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9pPr>
          </a:lstStyle>
          <a:p/>
        </p:txBody>
      </p:sp>
      <p:sp>
        <p:nvSpPr>
          <p:cNvPr id="418" name="Google Shape;418;p194"/>
          <p:cNvSpPr txBox="1"/>
          <p:nvPr>
            <p:ph idx="2" type="subTitle"/>
          </p:nvPr>
        </p:nvSpPr>
        <p:spPr>
          <a:xfrm>
            <a:off x="320600" y="1236700"/>
            <a:ext cx="4038900" cy="35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sz="1400">
                <a:latin typeface="Lato Black"/>
                <a:ea typeface="Lato Black"/>
                <a:cs typeface="Lato Black"/>
                <a:sym typeface="Lato Black"/>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100"/>
              <a:buNone/>
              <a:defRPr/>
            </a:lvl3pPr>
            <a:lvl4pPr lvl="3" algn="l">
              <a:lnSpc>
                <a:spcPct val="100000"/>
              </a:lnSpc>
              <a:spcBef>
                <a:spcPts val="1200"/>
              </a:spcBef>
              <a:spcAft>
                <a:spcPts val="0"/>
              </a:spcAft>
              <a:buSzPts val="900"/>
              <a:buNone/>
              <a:defRPr/>
            </a:lvl4pPr>
            <a:lvl5pPr lvl="4" algn="l">
              <a:lnSpc>
                <a:spcPct val="100000"/>
              </a:lnSpc>
              <a:spcBef>
                <a:spcPts val="1200"/>
              </a:spcBef>
              <a:spcAft>
                <a:spcPts val="0"/>
              </a:spcAft>
              <a:buSzPts val="700"/>
              <a:buNone/>
              <a:defRPr/>
            </a:lvl5pPr>
            <a:lvl6pPr lvl="5" algn="l">
              <a:lnSpc>
                <a:spcPct val="100000"/>
              </a:lnSpc>
              <a:spcBef>
                <a:spcPts val="1200"/>
              </a:spcBef>
              <a:spcAft>
                <a:spcPts val="0"/>
              </a:spcAft>
              <a:buSzPts val="600"/>
              <a:buNone/>
              <a:defRPr/>
            </a:lvl6pPr>
            <a:lvl7pPr lvl="6" algn="l">
              <a:lnSpc>
                <a:spcPct val="100000"/>
              </a:lnSpc>
              <a:spcBef>
                <a:spcPts val="1200"/>
              </a:spcBef>
              <a:spcAft>
                <a:spcPts val="0"/>
              </a:spcAft>
              <a:buSzPts val="600"/>
              <a:buNone/>
              <a:defRPr/>
            </a:lvl7pPr>
            <a:lvl8pPr lvl="7" algn="l">
              <a:lnSpc>
                <a:spcPct val="100000"/>
              </a:lnSpc>
              <a:spcBef>
                <a:spcPts val="1200"/>
              </a:spcBef>
              <a:spcAft>
                <a:spcPts val="0"/>
              </a:spcAft>
              <a:buSzPts val="600"/>
              <a:buNone/>
              <a:defRPr/>
            </a:lvl8pPr>
            <a:lvl9pPr lvl="8" algn="l">
              <a:lnSpc>
                <a:spcPct val="100000"/>
              </a:lnSpc>
              <a:spcBef>
                <a:spcPts val="1200"/>
              </a:spcBef>
              <a:spcAft>
                <a:spcPts val="0"/>
              </a:spcAft>
              <a:buSzPts val="600"/>
              <a:buNone/>
              <a:defRPr/>
            </a:lvl9pPr>
          </a:lstStyle>
          <a:p/>
        </p:txBody>
      </p:sp>
      <p:sp>
        <p:nvSpPr>
          <p:cNvPr id="419" name="Google Shape;419;p194"/>
          <p:cNvSpPr txBox="1"/>
          <p:nvPr>
            <p:ph idx="3" type="body"/>
          </p:nvPr>
        </p:nvSpPr>
        <p:spPr>
          <a:xfrm>
            <a:off x="4781362" y="1648497"/>
            <a:ext cx="4038900" cy="27546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6pPr>
            <a:lvl7pPr indent="-266700" lvl="6" marL="32004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7pPr>
            <a:lvl8pPr indent="-266700" lvl="7" marL="36576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8pPr>
            <a:lvl9pPr indent="-266700" lvl="8" marL="4114800" marR="0" algn="l">
              <a:lnSpc>
                <a:spcPct val="100000"/>
              </a:lnSpc>
              <a:spcBef>
                <a:spcPts val="400"/>
              </a:spcBef>
              <a:spcAft>
                <a:spcPts val="0"/>
              </a:spcAft>
              <a:buSzPts val="600"/>
              <a:buFont typeface="Arial"/>
              <a:buChar char="•"/>
              <a:defRPr b="0" i="0" u="none" cap="none" strike="noStrike">
                <a:latin typeface="Lato"/>
                <a:ea typeface="Lato"/>
                <a:cs typeface="Lato"/>
                <a:sym typeface="Lato"/>
              </a:defRPr>
            </a:lvl9pPr>
          </a:lstStyle>
          <a:p/>
        </p:txBody>
      </p:sp>
      <p:sp>
        <p:nvSpPr>
          <p:cNvPr id="420" name="Google Shape;420;p194"/>
          <p:cNvSpPr txBox="1"/>
          <p:nvPr>
            <p:ph idx="4" type="subTitle"/>
          </p:nvPr>
        </p:nvSpPr>
        <p:spPr>
          <a:xfrm>
            <a:off x="4781334" y="1236700"/>
            <a:ext cx="4038900" cy="35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sz="1400">
                <a:latin typeface="Lato Black"/>
                <a:ea typeface="Lato Black"/>
                <a:cs typeface="Lato Black"/>
                <a:sym typeface="Lato Black"/>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100"/>
              <a:buNone/>
              <a:defRPr/>
            </a:lvl3pPr>
            <a:lvl4pPr lvl="3" algn="l">
              <a:lnSpc>
                <a:spcPct val="100000"/>
              </a:lnSpc>
              <a:spcBef>
                <a:spcPts val="1200"/>
              </a:spcBef>
              <a:spcAft>
                <a:spcPts val="0"/>
              </a:spcAft>
              <a:buSzPts val="900"/>
              <a:buNone/>
              <a:defRPr/>
            </a:lvl4pPr>
            <a:lvl5pPr lvl="4" algn="l">
              <a:lnSpc>
                <a:spcPct val="100000"/>
              </a:lnSpc>
              <a:spcBef>
                <a:spcPts val="1200"/>
              </a:spcBef>
              <a:spcAft>
                <a:spcPts val="0"/>
              </a:spcAft>
              <a:buSzPts val="700"/>
              <a:buNone/>
              <a:defRPr/>
            </a:lvl5pPr>
            <a:lvl6pPr lvl="5" algn="l">
              <a:lnSpc>
                <a:spcPct val="100000"/>
              </a:lnSpc>
              <a:spcBef>
                <a:spcPts val="1200"/>
              </a:spcBef>
              <a:spcAft>
                <a:spcPts val="0"/>
              </a:spcAft>
              <a:buSzPts val="600"/>
              <a:buNone/>
              <a:defRPr/>
            </a:lvl6pPr>
            <a:lvl7pPr lvl="6" algn="l">
              <a:lnSpc>
                <a:spcPct val="100000"/>
              </a:lnSpc>
              <a:spcBef>
                <a:spcPts val="1200"/>
              </a:spcBef>
              <a:spcAft>
                <a:spcPts val="0"/>
              </a:spcAft>
              <a:buSzPts val="600"/>
              <a:buNone/>
              <a:defRPr/>
            </a:lvl7pPr>
            <a:lvl8pPr lvl="7" algn="l">
              <a:lnSpc>
                <a:spcPct val="100000"/>
              </a:lnSpc>
              <a:spcBef>
                <a:spcPts val="1200"/>
              </a:spcBef>
              <a:spcAft>
                <a:spcPts val="0"/>
              </a:spcAft>
              <a:buSzPts val="600"/>
              <a:buNone/>
              <a:defRPr/>
            </a:lvl8pPr>
            <a:lvl9pPr lvl="8" algn="l">
              <a:lnSpc>
                <a:spcPct val="100000"/>
              </a:lnSpc>
              <a:spcBef>
                <a:spcPts val="1200"/>
              </a:spcBef>
              <a:spcAft>
                <a:spcPts val="0"/>
              </a:spcAft>
              <a:buSzPts val="6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Title and Content Left">
  <p:cSld name="Image, Title and Content Left">
    <p:spTree>
      <p:nvGrpSpPr>
        <p:cNvPr id="421" name="Shape 421"/>
        <p:cNvGrpSpPr/>
        <p:nvPr/>
      </p:nvGrpSpPr>
      <p:grpSpPr>
        <a:xfrm>
          <a:off x="0" y="0"/>
          <a:ext cx="0" cy="0"/>
          <a:chOff x="0" y="0"/>
          <a:chExt cx="0" cy="0"/>
        </a:xfrm>
      </p:grpSpPr>
      <p:sp>
        <p:nvSpPr>
          <p:cNvPr id="422" name="Google Shape;422;p195"/>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423" name="Google Shape;423;p195"/>
          <p:cNvSpPr txBox="1"/>
          <p:nvPr>
            <p:ph type="title"/>
          </p:nvPr>
        </p:nvSpPr>
        <p:spPr>
          <a:xfrm>
            <a:off x="320800" y="259500"/>
            <a:ext cx="5584800" cy="6336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24" name="Google Shape;424;p195"/>
          <p:cNvSpPr txBox="1"/>
          <p:nvPr>
            <p:ph idx="1" type="body"/>
          </p:nvPr>
        </p:nvSpPr>
        <p:spPr>
          <a:xfrm>
            <a:off x="320675" y="1171950"/>
            <a:ext cx="4055400" cy="3231000"/>
          </a:xfrm>
          <a:prstGeom prst="rect">
            <a:avLst/>
          </a:prstGeom>
          <a:noFill/>
          <a:ln>
            <a:noFill/>
          </a:ln>
        </p:spPr>
        <p:txBody>
          <a:bodyPr anchorCtr="0" anchor="t" bIns="91425" lIns="91425" spcFirstLastPara="1" rIns="91425" wrap="square" tIns="91425">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266700" lvl="5" marL="27432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6pPr>
            <a:lvl7pPr indent="-266700" lvl="6" marL="32004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7pPr>
            <a:lvl8pPr indent="-266700" lvl="7" marL="36576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8pPr>
            <a:lvl9pPr indent="-266700" lvl="8" marL="4114800" marR="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Agenda" showMasterSp="0">
  <p:cSld name="Short Agenda">
    <p:spTree>
      <p:nvGrpSpPr>
        <p:cNvPr id="425" name="Shape 425"/>
        <p:cNvGrpSpPr/>
        <p:nvPr/>
      </p:nvGrpSpPr>
      <p:grpSpPr>
        <a:xfrm>
          <a:off x="0" y="0"/>
          <a:ext cx="0" cy="0"/>
          <a:chOff x="0" y="0"/>
          <a:chExt cx="0" cy="0"/>
        </a:xfrm>
      </p:grpSpPr>
      <p:pic>
        <p:nvPicPr>
          <p:cNvPr id="426" name="Google Shape;426;p196"/>
          <p:cNvPicPr preferRelativeResize="0"/>
          <p:nvPr/>
        </p:nvPicPr>
        <p:blipFill rotWithShape="1">
          <a:blip r:embed="rId2">
            <a:alphaModFix/>
          </a:blip>
          <a:srcRect b="0" l="57017" r="286" t="318"/>
          <a:stretch/>
        </p:blipFill>
        <p:spPr>
          <a:xfrm>
            <a:off x="1" y="0"/>
            <a:ext cx="3908734" cy="5143501"/>
          </a:xfrm>
          <a:prstGeom prst="rect">
            <a:avLst/>
          </a:prstGeom>
          <a:noFill/>
          <a:ln>
            <a:noFill/>
          </a:ln>
        </p:spPr>
      </p:pic>
      <p:sp>
        <p:nvSpPr>
          <p:cNvPr id="427" name="Google Shape;427;p196"/>
          <p:cNvSpPr/>
          <p:nvPr/>
        </p:nvSpPr>
        <p:spPr>
          <a:xfrm>
            <a:off x="0" y="0"/>
            <a:ext cx="3908700" cy="5143500"/>
          </a:xfrm>
          <a:prstGeom prst="rect">
            <a:avLst/>
          </a:prstGeom>
          <a:solidFill>
            <a:srgbClr val="FC3407">
              <a:alpha val="9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428" name="Google Shape;428;p196"/>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429" name="Google Shape;429;p196"/>
          <p:cNvSpPr txBox="1"/>
          <p:nvPr>
            <p:ph type="title"/>
          </p:nvPr>
        </p:nvSpPr>
        <p:spPr>
          <a:xfrm>
            <a:off x="203125" y="942975"/>
            <a:ext cx="3502500" cy="32574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pic>
        <p:nvPicPr>
          <p:cNvPr descr="Logo.png" id="430" name="Google Shape;430;p196"/>
          <p:cNvPicPr preferRelativeResize="0"/>
          <p:nvPr/>
        </p:nvPicPr>
        <p:blipFill rotWithShape="1">
          <a:blip r:embed="rId3">
            <a:alphaModFix/>
          </a:blip>
          <a:srcRect b="0" l="0" r="0" t="0"/>
          <a:stretch/>
        </p:blipFill>
        <p:spPr>
          <a:xfrm>
            <a:off x="320675" y="270475"/>
            <a:ext cx="1415212" cy="218921"/>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Ed - Green Title" showMasterSp="0">
  <p:cSld name="Financial Ed - Green Title">
    <p:spTree>
      <p:nvGrpSpPr>
        <p:cNvPr id="431" name="Shape 431"/>
        <p:cNvGrpSpPr/>
        <p:nvPr/>
      </p:nvGrpSpPr>
      <p:grpSpPr>
        <a:xfrm>
          <a:off x="0" y="0"/>
          <a:ext cx="0" cy="0"/>
          <a:chOff x="0" y="0"/>
          <a:chExt cx="0" cy="0"/>
        </a:xfrm>
      </p:grpSpPr>
      <p:pic>
        <p:nvPicPr>
          <p:cNvPr id="432" name="Google Shape;432;p197"/>
          <p:cNvPicPr preferRelativeResize="0"/>
          <p:nvPr/>
        </p:nvPicPr>
        <p:blipFill rotWithShape="1">
          <a:blip r:embed="rId2">
            <a:alphaModFix/>
          </a:blip>
          <a:srcRect b="14" l="0" r="22527" t="22513"/>
          <a:stretch/>
        </p:blipFill>
        <p:spPr>
          <a:xfrm>
            <a:off x="0" y="1039"/>
            <a:ext cx="9143998" cy="5141420"/>
          </a:xfrm>
          <a:prstGeom prst="rect">
            <a:avLst/>
          </a:prstGeom>
          <a:noFill/>
          <a:ln>
            <a:noFill/>
          </a:ln>
        </p:spPr>
      </p:pic>
      <p:sp>
        <p:nvSpPr>
          <p:cNvPr id="433" name="Google Shape;433;p197"/>
          <p:cNvSpPr/>
          <p:nvPr/>
        </p:nvSpPr>
        <p:spPr>
          <a:xfrm>
            <a:off x="1" y="1"/>
            <a:ext cx="9144000" cy="5143500"/>
          </a:xfrm>
          <a:prstGeom prst="rect">
            <a:avLst/>
          </a:prstGeom>
          <a:solidFill>
            <a:schemeClr val="accent3">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cxnSp>
        <p:nvCxnSpPr>
          <p:cNvPr id="434" name="Google Shape;434;p197"/>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435" name="Google Shape;435;p197"/>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36" name="Google Shape;436;p197"/>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437" name="Google Shape;437;p197"/>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lternate Title Slide" showMasterSp="0">
  <p:cSld name="1_Alternate Title Slide">
    <p:spTree>
      <p:nvGrpSpPr>
        <p:cNvPr id="438" name="Shape 438"/>
        <p:cNvGrpSpPr/>
        <p:nvPr/>
      </p:nvGrpSpPr>
      <p:grpSpPr>
        <a:xfrm>
          <a:off x="0" y="0"/>
          <a:ext cx="0" cy="0"/>
          <a:chOff x="0" y="0"/>
          <a:chExt cx="0" cy="0"/>
        </a:xfrm>
      </p:grpSpPr>
      <p:pic>
        <p:nvPicPr>
          <p:cNvPr id="439" name="Google Shape;439;p198"/>
          <p:cNvPicPr preferRelativeResize="0"/>
          <p:nvPr/>
        </p:nvPicPr>
        <p:blipFill rotWithShape="1">
          <a:blip r:embed="rId2">
            <a:alphaModFix/>
          </a:blip>
          <a:srcRect b="0" l="5373" r="5364" t="0"/>
          <a:stretch/>
        </p:blipFill>
        <p:spPr>
          <a:xfrm>
            <a:off x="0" y="0"/>
            <a:ext cx="9143998" cy="5143501"/>
          </a:xfrm>
          <a:prstGeom prst="rect">
            <a:avLst/>
          </a:prstGeom>
          <a:noFill/>
          <a:ln>
            <a:noFill/>
          </a:ln>
        </p:spPr>
      </p:pic>
      <p:sp>
        <p:nvSpPr>
          <p:cNvPr id="440" name="Google Shape;440;p198"/>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Image">
  <p:cSld name="Quote with Image">
    <p:spTree>
      <p:nvGrpSpPr>
        <p:cNvPr id="44" name="Shape 44"/>
        <p:cNvGrpSpPr/>
        <p:nvPr/>
      </p:nvGrpSpPr>
      <p:grpSpPr>
        <a:xfrm>
          <a:off x="0" y="0"/>
          <a:ext cx="0" cy="0"/>
          <a:chOff x="0" y="0"/>
          <a:chExt cx="0" cy="0"/>
        </a:xfrm>
      </p:grpSpPr>
      <p:sp>
        <p:nvSpPr>
          <p:cNvPr id="45" name="Google Shape;45;p86"/>
          <p:cNvSpPr/>
          <p:nvPr>
            <p:ph idx="2" type="pic"/>
          </p:nvPr>
        </p:nvSpPr>
        <p:spPr>
          <a:xfrm>
            <a:off x="0" y="0"/>
            <a:ext cx="4572000" cy="5043488"/>
          </a:xfrm>
          <a:prstGeom prst="rect">
            <a:avLst/>
          </a:prstGeom>
          <a:noFill/>
          <a:ln>
            <a:noFill/>
          </a:ln>
        </p:spPr>
        <p:txBody>
          <a:bodyPr anchorCtr="0" anchor="t" bIns="0" lIns="237725" spcFirstLastPara="1" rIns="0" wrap="square" tIns="137150">
            <a:noAutofit/>
          </a:bodyPr>
          <a:lstStyle>
            <a:lvl1pPr lvl="0" marR="0" rtl="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6" name="Google Shape;46;p86"/>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47" name="Google Shape;47;p86"/>
          <p:cNvSpPr/>
          <p:nvPr/>
        </p:nvSpPr>
        <p:spPr>
          <a:xfrm>
            <a:off x="4838699" y="233363"/>
            <a:ext cx="738187" cy="738187"/>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Lato"/>
              <a:ea typeface="Lato"/>
              <a:cs typeface="Lato"/>
              <a:sym typeface="Lato"/>
            </a:endParaRPr>
          </a:p>
        </p:txBody>
      </p:sp>
      <p:sp>
        <p:nvSpPr>
          <p:cNvPr id="48" name="Google Shape;48;p86"/>
          <p:cNvSpPr/>
          <p:nvPr/>
        </p:nvSpPr>
        <p:spPr>
          <a:xfrm>
            <a:off x="5019745" y="449659"/>
            <a:ext cx="376095" cy="305594"/>
          </a:xfrm>
          <a:custGeom>
            <a:rect b="b" l="l" r="r" t="t"/>
            <a:pathLst>
              <a:path extrusionOk="0" h="3238" w="3985">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E4646"/>
              </a:solidFill>
              <a:latin typeface="Lato"/>
              <a:ea typeface="Lato"/>
              <a:cs typeface="Lato"/>
              <a:sym typeface="Lato"/>
            </a:endParaRPr>
          </a:p>
        </p:txBody>
      </p:sp>
      <p:sp>
        <p:nvSpPr>
          <p:cNvPr id="49" name="Google Shape;49;p86"/>
          <p:cNvSpPr txBox="1"/>
          <p:nvPr>
            <p:ph idx="1" type="body"/>
          </p:nvPr>
        </p:nvSpPr>
        <p:spPr>
          <a:xfrm>
            <a:off x="4838698" y="1216394"/>
            <a:ext cx="3981451" cy="2786263"/>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Clr>
                <a:schemeClr val="dk1"/>
              </a:buClr>
              <a:buSzPts val="2400"/>
              <a:buNone/>
              <a:defRPr b="0" sz="2400">
                <a:solidFill>
                  <a:schemeClr val="dk1"/>
                </a:solidFill>
                <a:latin typeface="Lato"/>
                <a:ea typeface="Lato"/>
                <a:cs typeface="Lato"/>
                <a:sym typeface="Lato"/>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
        <p:nvSpPr>
          <p:cNvPr id="50" name="Google Shape;50;p86"/>
          <p:cNvSpPr txBox="1"/>
          <p:nvPr>
            <p:ph idx="3" type="body"/>
          </p:nvPr>
        </p:nvSpPr>
        <p:spPr>
          <a:xfrm>
            <a:off x="4838698" y="4194548"/>
            <a:ext cx="3981451" cy="193899"/>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accent6"/>
              </a:buClr>
              <a:buSzPts val="1400"/>
              <a:buNone/>
              <a:defRPr b="0" sz="1400">
                <a:solidFill>
                  <a:schemeClr val="accent6"/>
                </a:solidFill>
                <a:latin typeface="Lato Black"/>
                <a:ea typeface="Lato Black"/>
                <a:cs typeface="Lato Black"/>
                <a:sym typeface="Lato Black"/>
              </a:defRPr>
            </a:lvl1pPr>
            <a:lvl2pPr indent="-342900" lvl="1" marL="914400" algn="l">
              <a:lnSpc>
                <a:spcPct val="100000"/>
              </a:lnSpc>
              <a:spcBef>
                <a:spcPts val="800"/>
              </a:spcBef>
              <a:spcAft>
                <a:spcPts val="0"/>
              </a:spcAft>
              <a:buClr>
                <a:schemeClr val="accent6"/>
              </a:buClr>
              <a:buSzPts val="1800"/>
              <a:buChar char="–"/>
              <a:defRPr/>
            </a:lvl2pPr>
            <a:lvl3pPr indent="-342900" lvl="2" marL="1371600" algn="l">
              <a:lnSpc>
                <a:spcPct val="100000"/>
              </a:lnSpc>
              <a:spcBef>
                <a:spcPts val="800"/>
              </a:spcBef>
              <a:spcAft>
                <a:spcPts val="0"/>
              </a:spcAft>
              <a:buClr>
                <a:schemeClr val="dk1"/>
              </a:buClr>
              <a:buSzPts val="1800"/>
              <a:buChar char="•"/>
              <a:defRPr/>
            </a:lvl3pPr>
            <a:lvl4pPr indent="-342900" lvl="3" marL="1828800" algn="l">
              <a:lnSpc>
                <a:spcPct val="100000"/>
              </a:lnSpc>
              <a:spcBef>
                <a:spcPts val="800"/>
              </a:spcBef>
              <a:spcAft>
                <a:spcPts val="0"/>
              </a:spcAft>
              <a:buClr>
                <a:srgbClr val="91918F"/>
              </a:buClr>
              <a:buSzPts val="1800"/>
              <a:buChar char="–"/>
              <a:defRPr/>
            </a:lvl4pPr>
            <a:lvl5pPr indent="-342900" lvl="4" marL="2286000" algn="l">
              <a:lnSpc>
                <a:spcPct val="100000"/>
              </a:lnSpc>
              <a:spcBef>
                <a:spcPts val="800"/>
              </a:spcBef>
              <a:spcAft>
                <a:spcPts val="0"/>
              </a:spcAft>
              <a:buClr>
                <a:srgbClr val="91918F"/>
              </a:buClr>
              <a:buSzPts val="1800"/>
              <a:buChar char="»"/>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800"/>
              </a:spcAft>
              <a:buClr>
                <a:schemeClr val="dk1"/>
              </a:buClr>
              <a:buSzPts val="1800"/>
              <a:buChar char="•"/>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 Compliance - Yellow Title" showMasterSp="0">
  <p:cSld name="Corp Compliance - Yellow Title">
    <p:spTree>
      <p:nvGrpSpPr>
        <p:cNvPr id="441" name="Shape 441"/>
        <p:cNvGrpSpPr/>
        <p:nvPr/>
      </p:nvGrpSpPr>
      <p:grpSpPr>
        <a:xfrm>
          <a:off x="0" y="0"/>
          <a:ext cx="0" cy="0"/>
          <a:chOff x="0" y="0"/>
          <a:chExt cx="0" cy="0"/>
        </a:xfrm>
      </p:grpSpPr>
      <p:pic>
        <p:nvPicPr>
          <p:cNvPr id="442" name="Google Shape;442;p199"/>
          <p:cNvPicPr preferRelativeResize="0"/>
          <p:nvPr/>
        </p:nvPicPr>
        <p:blipFill rotWithShape="1">
          <a:blip r:embed="rId2">
            <a:alphaModFix/>
          </a:blip>
          <a:srcRect b="0" l="0" r="0" t="0"/>
          <a:stretch/>
        </p:blipFill>
        <p:spPr>
          <a:xfrm>
            <a:off x="1846" y="0"/>
            <a:ext cx="9140307" cy="5143500"/>
          </a:xfrm>
          <a:prstGeom prst="rect">
            <a:avLst/>
          </a:prstGeom>
          <a:noFill/>
          <a:ln>
            <a:noFill/>
          </a:ln>
        </p:spPr>
      </p:pic>
      <p:sp>
        <p:nvSpPr>
          <p:cNvPr id="443" name="Google Shape;443;p199"/>
          <p:cNvSpPr/>
          <p:nvPr/>
        </p:nvSpPr>
        <p:spPr>
          <a:xfrm>
            <a:off x="-1847" y="1"/>
            <a:ext cx="9144000" cy="5143500"/>
          </a:xfrm>
          <a:prstGeom prst="rect">
            <a:avLst/>
          </a:prstGeom>
          <a:solidFill>
            <a:schemeClr val="accent1">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cxnSp>
        <p:nvCxnSpPr>
          <p:cNvPr id="444" name="Google Shape;444;p199"/>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445" name="Google Shape;445;p199"/>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46" name="Google Shape;446;p199"/>
          <p:cNvSpPr txBox="1"/>
          <p:nvPr>
            <p:ph idx="1" type="subTitle"/>
          </p:nvPr>
        </p:nvSpPr>
        <p:spPr>
          <a:xfrm>
            <a:off x="542925" y="2705100"/>
            <a:ext cx="5527200" cy="164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1600">
                <a:solidFill>
                  <a:schemeClr val="lt1"/>
                </a:solidFill>
              </a:defRPr>
            </a:lvl1pPr>
            <a:lvl2pPr lvl="1" algn="l">
              <a:lnSpc>
                <a:spcPct val="100000"/>
              </a:lnSpc>
              <a:spcBef>
                <a:spcPts val="0"/>
              </a:spcBef>
              <a:spcAft>
                <a:spcPts val="0"/>
              </a:spcAft>
              <a:buSzPts val="1400"/>
              <a:buNone/>
              <a:defRPr sz="1600">
                <a:solidFill>
                  <a:schemeClr val="lt1"/>
                </a:solidFill>
              </a:defRPr>
            </a:lvl2pPr>
            <a:lvl3pPr lvl="2" algn="l">
              <a:lnSpc>
                <a:spcPct val="100000"/>
              </a:lnSpc>
              <a:spcBef>
                <a:spcPts val="0"/>
              </a:spcBef>
              <a:spcAft>
                <a:spcPts val="0"/>
              </a:spcAft>
              <a:buSzPts val="1100"/>
              <a:buNone/>
              <a:defRPr sz="1600">
                <a:solidFill>
                  <a:schemeClr val="lt1"/>
                </a:solidFill>
              </a:defRPr>
            </a:lvl3pPr>
            <a:lvl4pPr lvl="3" algn="l">
              <a:lnSpc>
                <a:spcPct val="100000"/>
              </a:lnSpc>
              <a:spcBef>
                <a:spcPts val="0"/>
              </a:spcBef>
              <a:spcAft>
                <a:spcPts val="0"/>
              </a:spcAft>
              <a:buSzPts val="900"/>
              <a:buNone/>
              <a:defRPr sz="1600">
                <a:solidFill>
                  <a:schemeClr val="lt1"/>
                </a:solidFill>
              </a:defRPr>
            </a:lvl4pPr>
            <a:lvl5pPr lvl="4" algn="l">
              <a:lnSpc>
                <a:spcPct val="100000"/>
              </a:lnSpc>
              <a:spcBef>
                <a:spcPts val="0"/>
              </a:spcBef>
              <a:spcAft>
                <a:spcPts val="0"/>
              </a:spcAft>
              <a:buSzPts val="700"/>
              <a:buNone/>
              <a:defRPr sz="1600">
                <a:solidFill>
                  <a:schemeClr val="lt1"/>
                </a:solidFill>
              </a:defRPr>
            </a:lvl5pPr>
            <a:lvl6pPr lvl="5" algn="l">
              <a:lnSpc>
                <a:spcPct val="100000"/>
              </a:lnSpc>
              <a:spcBef>
                <a:spcPts val="0"/>
              </a:spcBef>
              <a:spcAft>
                <a:spcPts val="0"/>
              </a:spcAft>
              <a:buSzPts val="600"/>
              <a:buNone/>
              <a:defRPr sz="1600">
                <a:solidFill>
                  <a:schemeClr val="lt1"/>
                </a:solidFill>
              </a:defRPr>
            </a:lvl6pPr>
            <a:lvl7pPr lvl="6" algn="l">
              <a:lnSpc>
                <a:spcPct val="100000"/>
              </a:lnSpc>
              <a:spcBef>
                <a:spcPts val="0"/>
              </a:spcBef>
              <a:spcAft>
                <a:spcPts val="0"/>
              </a:spcAft>
              <a:buSzPts val="600"/>
              <a:buNone/>
              <a:defRPr sz="1600">
                <a:solidFill>
                  <a:schemeClr val="lt1"/>
                </a:solidFill>
              </a:defRPr>
            </a:lvl7pPr>
            <a:lvl8pPr lvl="7" algn="l">
              <a:lnSpc>
                <a:spcPct val="100000"/>
              </a:lnSpc>
              <a:spcBef>
                <a:spcPts val="0"/>
              </a:spcBef>
              <a:spcAft>
                <a:spcPts val="0"/>
              </a:spcAft>
              <a:buSzPts val="600"/>
              <a:buNone/>
              <a:defRPr sz="1600">
                <a:solidFill>
                  <a:schemeClr val="lt1"/>
                </a:solidFill>
              </a:defRPr>
            </a:lvl8pPr>
            <a:lvl9pPr lvl="8" algn="l">
              <a:lnSpc>
                <a:spcPct val="100000"/>
              </a:lnSpc>
              <a:spcBef>
                <a:spcPts val="0"/>
              </a:spcBef>
              <a:spcAft>
                <a:spcPts val="0"/>
              </a:spcAft>
              <a:buSzPts val="600"/>
              <a:buNone/>
              <a:defRPr sz="1600">
                <a:solidFill>
                  <a:schemeClr val="lt1"/>
                </a:solidFill>
              </a:defRPr>
            </a:lvl9pPr>
          </a:lstStyle>
          <a:p/>
        </p:txBody>
      </p:sp>
      <p:sp>
        <p:nvSpPr>
          <p:cNvPr id="447" name="Google Shape;447;p199"/>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_1">
    <p:spTree>
      <p:nvGrpSpPr>
        <p:cNvPr id="448" name="Shape 448"/>
        <p:cNvGrpSpPr/>
        <p:nvPr/>
      </p:nvGrpSpPr>
      <p:grpSpPr>
        <a:xfrm>
          <a:off x="0" y="0"/>
          <a:ext cx="0" cy="0"/>
          <a:chOff x="0" y="0"/>
          <a:chExt cx="0" cy="0"/>
        </a:xfrm>
      </p:grpSpPr>
      <p:pic>
        <p:nvPicPr>
          <p:cNvPr id="449" name="Google Shape;449;p200"/>
          <p:cNvPicPr preferRelativeResize="0"/>
          <p:nvPr/>
        </p:nvPicPr>
        <p:blipFill rotWithShape="1">
          <a:blip r:embed="rId2">
            <a:alphaModFix/>
          </a:blip>
          <a:srcRect b="0" l="0" r="0" t="0"/>
          <a:stretch/>
        </p:blipFill>
        <p:spPr>
          <a:xfrm>
            <a:off x="8092125" y="4816725"/>
            <a:ext cx="826475" cy="1294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Green Title" showMasterSp="0">
  <p:cSld name="K-12 - Green Title">
    <p:spTree>
      <p:nvGrpSpPr>
        <p:cNvPr id="456" name="Shape 456"/>
        <p:cNvGrpSpPr/>
        <p:nvPr/>
      </p:nvGrpSpPr>
      <p:grpSpPr>
        <a:xfrm>
          <a:off x="0" y="0"/>
          <a:ext cx="0" cy="0"/>
          <a:chOff x="0" y="0"/>
          <a:chExt cx="0" cy="0"/>
        </a:xfrm>
      </p:grpSpPr>
      <p:pic>
        <p:nvPicPr>
          <p:cNvPr id="457" name="Google Shape;457;p83"/>
          <p:cNvPicPr preferRelativeResize="0"/>
          <p:nvPr/>
        </p:nvPicPr>
        <p:blipFill rotWithShape="1">
          <a:blip r:embed="rId2">
            <a:alphaModFix/>
          </a:blip>
          <a:srcRect b="0" l="0" r="0" t="0"/>
          <a:stretch/>
        </p:blipFill>
        <p:spPr>
          <a:xfrm>
            <a:off x="1846" y="2077"/>
            <a:ext cx="9140307" cy="5139345"/>
          </a:xfrm>
          <a:prstGeom prst="rect">
            <a:avLst/>
          </a:prstGeom>
          <a:noFill/>
          <a:ln>
            <a:noFill/>
          </a:ln>
        </p:spPr>
      </p:pic>
      <p:sp>
        <p:nvSpPr>
          <p:cNvPr id="458" name="Google Shape;458;p83"/>
          <p:cNvSpPr/>
          <p:nvPr/>
        </p:nvSpPr>
        <p:spPr>
          <a:xfrm>
            <a:off x="-1847" y="1"/>
            <a:ext cx="9144000" cy="5143500"/>
          </a:xfrm>
          <a:prstGeom prst="rect">
            <a:avLst/>
          </a:prstGeom>
          <a:solidFill>
            <a:schemeClr val="accent3">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459" name="Google Shape;459;p83"/>
          <p:cNvSpPr txBox="1"/>
          <p:nvPr>
            <p:ph type="ctrTitle"/>
          </p:nvPr>
        </p:nvSpPr>
        <p:spPr>
          <a:xfrm>
            <a:off x="624624" y="553792"/>
            <a:ext cx="5445600" cy="1931700"/>
          </a:xfrm>
          <a:prstGeom prst="rect">
            <a:avLst/>
          </a:prstGeom>
          <a:noFill/>
          <a:ln>
            <a:noFill/>
          </a:ln>
        </p:spPr>
        <p:txBody>
          <a:bodyPr anchorCtr="0" anchor="b" bIns="0" lIns="0" spcFirstLastPara="1" rIns="0" wrap="square" tIns="0">
            <a:noAutofit/>
          </a:bodyPr>
          <a:lstStyle>
            <a:lvl1pPr lvl="0" marR="0" algn="l">
              <a:lnSpc>
                <a:spcPct val="8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60" name="Google Shape;460;p83"/>
          <p:cNvSpPr txBox="1"/>
          <p:nvPr>
            <p:ph idx="1" type="subTitle"/>
          </p:nvPr>
        </p:nvSpPr>
        <p:spPr>
          <a:xfrm>
            <a:off x="624624" y="2717442"/>
            <a:ext cx="5447700" cy="18804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lt1"/>
              </a:buClr>
              <a:buSzPts val="1600"/>
              <a:buFont typeface="Arial"/>
              <a:buChar char="•"/>
              <a:defRPr b="0" i="0" sz="1600" u="none" cap="none" strike="noStrike">
                <a:solidFill>
                  <a:schemeClr val="lt1"/>
                </a:solidFill>
                <a:latin typeface="Lato"/>
                <a:ea typeface="Lato"/>
                <a:cs typeface="Lato"/>
                <a:sym typeface="Lato"/>
              </a:defRPr>
            </a:lvl1pPr>
            <a:lvl2pPr lvl="1"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cxnSp>
        <p:nvCxnSpPr>
          <p:cNvPr id="461" name="Google Shape;461;p83"/>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with Body Right" showMasterSp="0">
  <p:cSld name="Full Screen Image with Body Right">
    <p:spTree>
      <p:nvGrpSpPr>
        <p:cNvPr id="462" name="Shape 462"/>
        <p:cNvGrpSpPr/>
        <p:nvPr/>
      </p:nvGrpSpPr>
      <p:grpSpPr>
        <a:xfrm>
          <a:off x="0" y="0"/>
          <a:ext cx="0" cy="0"/>
          <a:chOff x="0" y="0"/>
          <a:chExt cx="0" cy="0"/>
        </a:xfrm>
      </p:grpSpPr>
      <p:sp>
        <p:nvSpPr>
          <p:cNvPr id="463" name="Google Shape;463;p84"/>
          <p:cNvSpPr/>
          <p:nvPr>
            <p:ph idx="2" type="pic"/>
          </p:nvPr>
        </p:nvSpPr>
        <p:spPr>
          <a:xfrm>
            <a:off x="0" y="0"/>
            <a:ext cx="3648600" cy="5063700"/>
          </a:xfrm>
          <a:prstGeom prst="rect">
            <a:avLst/>
          </a:prstGeom>
          <a:solidFill>
            <a:schemeClr val="accent5"/>
          </a:solidFill>
          <a:ln>
            <a:noFill/>
          </a:ln>
        </p:spPr>
        <p:txBody>
          <a:bodyPr anchorCtr="0" anchor="ctr" bIns="0" lIns="237725" spcFirstLastPara="1" rIns="237725" wrap="square" tIns="137150">
            <a:noAutofit/>
          </a:bodyPr>
          <a:lstStyle>
            <a:lvl1pPr lvl="0" marR="0" rtl="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64" name="Google Shape;464;p84"/>
          <p:cNvSpPr txBox="1"/>
          <p:nvPr>
            <p:ph idx="1" type="body"/>
          </p:nvPr>
        </p:nvSpPr>
        <p:spPr>
          <a:xfrm>
            <a:off x="0" y="0"/>
            <a:ext cx="3648600" cy="1177800"/>
          </a:xfrm>
          <a:prstGeom prst="rect">
            <a:avLst/>
          </a:prstGeom>
          <a:noFill/>
          <a:ln>
            <a:noFill/>
          </a:ln>
        </p:spPr>
        <p:txBody>
          <a:bodyPr anchorCtr="0" anchor="t" bIns="365750" lIns="365750" spcFirstLastPara="1" rIns="365750" wrap="square" tIns="365750">
            <a:noAutofit/>
          </a:bodyPr>
          <a:lstStyle>
            <a:lvl1pPr indent="-228600" lvl="0" marL="457200" marR="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65" name="Google Shape;465;p84"/>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lt1"/>
              </a:buClr>
              <a:buSzPts val="800"/>
              <a:buFont typeface="Lato"/>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chemeClr val="lt1"/>
              </a:buClr>
              <a:buSzPts val="800"/>
              <a:buFont typeface="Lato"/>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chemeClr val="lt1"/>
              </a:buClr>
              <a:buSzPts val="800"/>
              <a:buFont typeface="Lato"/>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chemeClr val="lt1"/>
              </a:buClr>
              <a:buSzPts val="800"/>
              <a:buFont typeface="Lato"/>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chemeClr val="lt1"/>
              </a:buClr>
              <a:buSzPts val="800"/>
              <a:buFont typeface="Lato"/>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chemeClr val="lt1"/>
              </a:buClr>
              <a:buSzPts val="800"/>
              <a:buFont typeface="Lato"/>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chemeClr val="lt1"/>
              </a:buClr>
              <a:buSzPts val="800"/>
              <a:buFont typeface="Lato"/>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chemeClr val="lt1"/>
              </a:buClr>
              <a:buSzPts val="800"/>
              <a:buFont typeface="Lato"/>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chemeClr val="lt1"/>
              </a:buClr>
              <a:buSzPts val="800"/>
              <a:buFont typeface="Lato"/>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466" name="Google Shape;466;p84"/>
          <p:cNvSpPr txBox="1"/>
          <p:nvPr>
            <p:ph idx="3" type="body"/>
          </p:nvPr>
        </p:nvSpPr>
        <p:spPr>
          <a:xfrm>
            <a:off x="3994951" y="630315"/>
            <a:ext cx="4699200" cy="3950700"/>
          </a:xfrm>
          <a:prstGeom prst="rect">
            <a:avLst/>
          </a:prstGeom>
          <a:noFill/>
          <a:ln>
            <a:noFill/>
          </a:ln>
        </p:spPr>
        <p:txBody>
          <a:bodyPr anchorCtr="0" anchor="t" bIns="0" lIns="0" spcFirstLastPara="1" rIns="0" wrap="square" tIns="0">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67" name="Google Shape;467;p84"/>
          <p:cNvSpPr/>
          <p:nvPr/>
        </p:nvSpPr>
        <p:spPr>
          <a:xfrm>
            <a:off x="0" y="5060357"/>
            <a:ext cx="9144000" cy="1023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Lato"/>
              <a:buNone/>
            </a:pPr>
            <a:r>
              <a:t/>
            </a:r>
            <a:endParaRPr b="0" i="0" sz="1800" u="none" cap="none" strike="noStrike">
              <a:solidFill>
                <a:schemeClr val="lt1"/>
              </a:solidFill>
              <a:latin typeface="Lato"/>
              <a:ea typeface="Lato"/>
              <a:cs typeface="Lato"/>
              <a:sym typeface="Lato"/>
            </a:endParaRPr>
          </a:p>
        </p:txBody>
      </p:sp>
      <p:sp>
        <p:nvSpPr>
          <p:cNvPr id="468" name="Google Shape;468;p84"/>
          <p:cNvSpPr txBox="1"/>
          <p:nvPr>
            <p:ph idx="4" type="body"/>
          </p:nvPr>
        </p:nvSpPr>
        <p:spPr>
          <a:xfrm>
            <a:off x="0" y="1193100"/>
            <a:ext cx="3657600" cy="1410600"/>
          </a:xfrm>
          <a:prstGeom prst="rect">
            <a:avLst/>
          </a:prstGeom>
          <a:noFill/>
          <a:ln>
            <a:noFill/>
          </a:ln>
        </p:spPr>
        <p:txBody>
          <a:bodyPr anchorCtr="0" anchor="t" bIns="0" lIns="0" spcFirstLastPara="1" rIns="0" wrap="square" tIns="0">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orate - Yellow Title" showMasterSp="0">
  <p:cSld name="Corporate - Yellow Title">
    <p:spTree>
      <p:nvGrpSpPr>
        <p:cNvPr id="469" name="Shape 469"/>
        <p:cNvGrpSpPr/>
        <p:nvPr/>
      </p:nvGrpSpPr>
      <p:grpSpPr>
        <a:xfrm>
          <a:off x="0" y="0"/>
          <a:ext cx="0" cy="0"/>
          <a:chOff x="0" y="0"/>
          <a:chExt cx="0" cy="0"/>
        </a:xfrm>
      </p:grpSpPr>
      <p:pic>
        <p:nvPicPr>
          <p:cNvPr id="470" name="Google Shape;470;p85"/>
          <p:cNvPicPr preferRelativeResize="0"/>
          <p:nvPr/>
        </p:nvPicPr>
        <p:blipFill rotWithShape="1">
          <a:blip r:embed="rId2">
            <a:alphaModFix/>
          </a:blip>
          <a:srcRect b="615" l="24023" r="0" t="0"/>
          <a:stretch/>
        </p:blipFill>
        <p:spPr>
          <a:xfrm>
            <a:off x="-18400" y="0"/>
            <a:ext cx="9180794" cy="5143499"/>
          </a:xfrm>
          <a:prstGeom prst="rect">
            <a:avLst/>
          </a:prstGeom>
          <a:noFill/>
          <a:ln>
            <a:noFill/>
          </a:ln>
        </p:spPr>
      </p:pic>
      <p:sp>
        <p:nvSpPr>
          <p:cNvPr id="471" name="Google Shape;471;p85"/>
          <p:cNvSpPr/>
          <p:nvPr/>
        </p:nvSpPr>
        <p:spPr>
          <a:xfrm>
            <a:off x="-18400" y="0"/>
            <a:ext cx="9180900" cy="5143500"/>
          </a:xfrm>
          <a:prstGeom prst="rect">
            <a:avLst/>
          </a:prstGeom>
          <a:solidFill>
            <a:schemeClr val="accent1">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Lato"/>
              <a:buNone/>
            </a:pPr>
            <a:r>
              <a:t/>
            </a:r>
            <a:endParaRPr b="0" i="0" sz="1800" u="none" cap="none" strike="noStrike">
              <a:solidFill>
                <a:schemeClr val="lt1"/>
              </a:solidFill>
              <a:latin typeface="Lato"/>
              <a:ea typeface="Lato"/>
              <a:cs typeface="Lato"/>
              <a:sym typeface="Lato"/>
            </a:endParaRPr>
          </a:p>
        </p:txBody>
      </p:sp>
      <p:cxnSp>
        <p:nvCxnSpPr>
          <p:cNvPr id="472" name="Google Shape;472;p85"/>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
        <p:nvSpPr>
          <p:cNvPr id="473" name="Google Shape;473;p85"/>
          <p:cNvSpPr txBox="1"/>
          <p:nvPr>
            <p:ph type="ctrTitle"/>
          </p:nvPr>
        </p:nvSpPr>
        <p:spPr>
          <a:xfrm>
            <a:off x="542925" y="630000"/>
            <a:ext cx="5527200" cy="1836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474" name="Google Shape;474;p85"/>
          <p:cNvSpPr txBox="1"/>
          <p:nvPr>
            <p:ph idx="1" type="subTitle"/>
          </p:nvPr>
        </p:nvSpPr>
        <p:spPr>
          <a:xfrm>
            <a:off x="542925" y="2724775"/>
            <a:ext cx="5527200" cy="16479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a:ea typeface="Lato"/>
                <a:cs typeface="Lato"/>
                <a:sym typeface="Lato"/>
              </a:defRPr>
            </a:lvl1pPr>
            <a:lvl2pPr lvl="1" marR="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a:ea typeface="Lato"/>
                <a:cs typeface="Lato"/>
                <a:sym typeface="Lato"/>
              </a:defRPr>
            </a:lvl2pPr>
            <a:lvl3pPr lvl="2" marR="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a:ea typeface="Lato"/>
                <a:cs typeface="Lato"/>
                <a:sym typeface="Lato"/>
              </a:defRPr>
            </a:lvl3pPr>
            <a:lvl4pPr lvl="3" marR="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a:ea typeface="Lato"/>
                <a:cs typeface="Lato"/>
                <a:sym typeface="Lato"/>
              </a:defRPr>
            </a:lvl4pPr>
            <a:lvl5pPr lvl="4" marR="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a:ea typeface="Lato"/>
                <a:cs typeface="Lato"/>
                <a:sym typeface="Lato"/>
              </a:defRPr>
            </a:lvl5pPr>
            <a:lvl6pPr lvl="5" marR="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a:ea typeface="Lato"/>
                <a:cs typeface="Lato"/>
                <a:sym typeface="Lato"/>
              </a:defRPr>
            </a:lvl6pPr>
            <a:lvl7pPr lvl="6" marR="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a:ea typeface="Lato"/>
                <a:cs typeface="Lato"/>
                <a:sym typeface="Lato"/>
              </a:defRPr>
            </a:lvl7pPr>
            <a:lvl8pPr lvl="7" marR="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a:ea typeface="Lato"/>
                <a:cs typeface="Lato"/>
                <a:sym typeface="Lato"/>
              </a:defRPr>
            </a:lvl8pPr>
            <a:lvl9pPr lvl="8" marR="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Lato"/>
                <a:ea typeface="Lato"/>
                <a:cs typeface="Lato"/>
                <a:sym typeface="Lato"/>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Title Slide" showMasterSp="0">
  <p:cSld name="K-12 - Title Slide">
    <p:spTree>
      <p:nvGrpSpPr>
        <p:cNvPr id="475" name="Shape 475"/>
        <p:cNvGrpSpPr/>
        <p:nvPr/>
      </p:nvGrpSpPr>
      <p:grpSpPr>
        <a:xfrm>
          <a:off x="0" y="0"/>
          <a:ext cx="0" cy="0"/>
          <a:chOff x="0" y="0"/>
          <a:chExt cx="0" cy="0"/>
        </a:xfrm>
      </p:grpSpPr>
      <p:pic>
        <p:nvPicPr>
          <p:cNvPr id="476" name="Google Shape;476;p127"/>
          <p:cNvPicPr preferRelativeResize="0"/>
          <p:nvPr/>
        </p:nvPicPr>
        <p:blipFill rotWithShape="1">
          <a:blip r:embed="rId2">
            <a:alphaModFix/>
          </a:blip>
          <a:srcRect b="9705" l="0" r="4997" t="0"/>
          <a:stretch/>
        </p:blipFill>
        <p:spPr>
          <a:xfrm>
            <a:off x="437374" y="1957235"/>
            <a:ext cx="8706627" cy="3186265"/>
          </a:xfrm>
          <a:prstGeom prst="rect">
            <a:avLst/>
          </a:prstGeom>
          <a:noFill/>
          <a:ln>
            <a:noFill/>
          </a:ln>
        </p:spPr>
      </p:pic>
      <p:sp>
        <p:nvSpPr>
          <p:cNvPr id="477" name="Google Shape;477;p127"/>
          <p:cNvSpPr txBox="1"/>
          <p:nvPr>
            <p:ph type="ctrTitle"/>
          </p:nvPr>
        </p:nvSpPr>
        <p:spPr>
          <a:xfrm>
            <a:off x="621203" y="2516962"/>
            <a:ext cx="5253900" cy="369300"/>
          </a:xfrm>
          <a:prstGeom prst="rect">
            <a:avLst/>
          </a:prstGeom>
          <a:noFill/>
          <a:ln>
            <a:noFill/>
          </a:ln>
        </p:spPr>
        <p:txBody>
          <a:bodyPr anchorCtr="0" anchor="b" bIns="0" lIns="0" spcFirstLastPara="1" rIns="0" wrap="square" tIns="0">
            <a:noAutofit/>
          </a:bodyPr>
          <a:lstStyle>
            <a:lvl1pPr lvl="0" marR="0" algn="l">
              <a:lnSpc>
                <a:spcPct val="80000"/>
              </a:lnSpc>
              <a:spcBef>
                <a:spcPts val="0"/>
              </a:spcBef>
              <a:spcAft>
                <a:spcPts val="0"/>
              </a:spcAft>
              <a:buClr>
                <a:schemeClr val="accent6"/>
              </a:buClr>
              <a:buSzPts val="3000"/>
              <a:buFont typeface="Lato Black"/>
              <a:buNone/>
              <a:defRPr b="1" i="0" sz="30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78" name="Google Shape;478;p127"/>
          <p:cNvSpPr txBox="1"/>
          <p:nvPr>
            <p:ph idx="1" type="subTitle"/>
          </p:nvPr>
        </p:nvSpPr>
        <p:spPr>
          <a:xfrm>
            <a:off x="621202" y="3021496"/>
            <a:ext cx="5257800" cy="7950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1600"/>
              <a:buFont typeface="Arial"/>
              <a:buNone/>
              <a:defRPr b="0" i="0" sz="1600" u="none" cap="none" strike="noStrike">
                <a:solidFill>
                  <a:schemeClr val="dk1"/>
                </a:solidFill>
                <a:latin typeface="Lato Black"/>
                <a:ea typeface="Lato Black"/>
                <a:cs typeface="Lato Black"/>
                <a:sym typeface="Lato Black"/>
              </a:defRPr>
            </a:lvl1pPr>
            <a:lvl2pPr lvl="1" marR="0" algn="ctr">
              <a:lnSpc>
                <a:spcPct val="100000"/>
              </a:lnSpc>
              <a:spcBef>
                <a:spcPts val="400"/>
              </a:spcBef>
              <a:spcAft>
                <a:spcPts val="0"/>
              </a:spcAft>
              <a:buClr>
                <a:srgbClr val="909292"/>
              </a:buClr>
              <a:buSzPts val="1400"/>
              <a:buFont typeface="Arial"/>
              <a:buNone/>
              <a:defRPr b="0" i="0" sz="1400" u="none" cap="none" strike="noStrike">
                <a:solidFill>
                  <a:srgbClr val="909292"/>
                </a:solidFill>
                <a:latin typeface="Lato"/>
                <a:ea typeface="Lato"/>
                <a:cs typeface="Lato"/>
                <a:sym typeface="Lato"/>
              </a:defRPr>
            </a:lvl2pPr>
            <a:lvl3pPr lvl="2" marR="0" algn="ctr">
              <a:lnSpc>
                <a:spcPct val="100000"/>
              </a:lnSpc>
              <a:spcBef>
                <a:spcPts val="400"/>
              </a:spcBef>
              <a:spcAft>
                <a:spcPts val="0"/>
              </a:spcAft>
              <a:buClr>
                <a:srgbClr val="909292"/>
              </a:buClr>
              <a:buSzPts val="1100"/>
              <a:buFont typeface="Arial"/>
              <a:buNone/>
              <a:defRPr b="0" i="0" sz="1100" u="none" cap="none" strike="noStrike">
                <a:solidFill>
                  <a:srgbClr val="909292"/>
                </a:solidFill>
                <a:latin typeface="Lato"/>
                <a:ea typeface="Lato"/>
                <a:cs typeface="Lato"/>
                <a:sym typeface="Lato"/>
              </a:defRPr>
            </a:lvl3pPr>
            <a:lvl4pPr lvl="3" marR="0" algn="ctr">
              <a:lnSpc>
                <a:spcPct val="100000"/>
              </a:lnSpc>
              <a:spcBef>
                <a:spcPts val="300"/>
              </a:spcBef>
              <a:spcAft>
                <a:spcPts val="0"/>
              </a:spcAft>
              <a:buClr>
                <a:srgbClr val="909292"/>
              </a:buClr>
              <a:buSzPts val="900"/>
              <a:buFont typeface="Arial"/>
              <a:buNone/>
              <a:defRPr b="0" i="0" sz="900" u="none" cap="none" strike="noStrike">
                <a:solidFill>
                  <a:srgbClr val="909292"/>
                </a:solidFill>
                <a:latin typeface="Lato"/>
                <a:ea typeface="Lato"/>
                <a:cs typeface="Lato"/>
                <a:sym typeface="Lato"/>
              </a:defRPr>
            </a:lvl4pPr>
            <a:lvl5pPr lvl="4" marR="0" algn="ctr">
              <a:lnSpc>
                <a:spcPct val="100000"/>
              </a:lnSpc>
              <a:spcBef>
                <a:spcPts val="300"/>
              </a:spcBef>
              <a:spcAft>
                <a:spcPts val="0"/>
              </a:spcAft>
              <a:buClr>
                <a:srgbClr val="909292"/>
              </a:buClr>
              <a:buSzPts val="700"/>
              <a:buFont typeface="Arial"/>
              <a:buNone/>
              <a:defRPr b="0" i="0" sz="700" u="none" cap="none" strike="noStrike">
                <a:solidFill>
                  <a:srgbClr val="909292"/>
                </a:solidFill>
                <a:latin typeface="Lato"/>
                <a:ea typeface="Lato"/>
                <a:cs typeface="Lato"/>
                <a:sym typeface="Lato"/>
              </a:defRPr>
            </a:lvl5pPr>
            <a:lvl6pPr lvl="5"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6pPr>
            <a:lvl7pPr lvl="6"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7pPr>
            <a:lvl8pPr lvl="7"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8pPr>
            <a:lvl9pPr lvl="8"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9pPr>
          </a:lstStyle>
          <a:p/>
        </p:txBody>
      </p:sp>
      <p:pic>
        <p:nvPicPr>
          <p:cNvPr descr="Logo.png" id="479" name="Google Shape;479;p127"/>
          <p:cNvPicPr preferRelativeResize="0"/>
          <p:nvPr/>
        </p:nvPicPr>
        <p:blipFill rotWithShape="1">
          <a:blip r:embed="rId3">
            <a:alphaModFix/>
          </a:blip>
          <a:srcRect b="0" l="0" r="0" t="0"/>
          <a:stretch/>
        </p:blipFill>
        <p:spPr>
          <a:xfrm>
            <a:off x="7563482" y="292521"/>
            <a:ext cx="1256828" cy="194419"/>
          </a:xfrm>
          <a:prstGeom prst="rect">
            <a:avLst/>
          </a:prstGeom>
          <a:noFill/>
          <a:ln>
            <a:noFill/>
          </a:ln>
        </p:spPr>
      </p:pic>
      <p:sp>
        <p:nvSpPr>
          <p:cNvPr id="480" name="Google Shape;480;p127"/>
          <p:cNvSpPr txBox="1"/>
          <p:nvPr>
            <p:ph idx="2" type="body"/>
          </p:nvPr>
        </p:nvSpPr>
        <p:spPr>
          <a:xfrm>
            <a:off x="621202" y="4125499"/>
            <a:ext cx="5267400" cy="2463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200"/>
              </a:spcBef>
              <a:spcAft>
                <a:spcPts val="0"/>
              </a:spcAft>
              <a:buClr>
                <a:schemeClr val="accent6"/>
              </a:buClr>
              <a:buSzPts val="1600"/>
              <a:buFont typeface="Arial"/>
              <a:buNone/>
              <a:defRPr b="0" i="0" sz="1600" u="none" cap="none" strike="noStrike">
                <a:solidFill>
                  <a:schemeClr val="accent6"/>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Agenda" showMasterSp="0">
  <p:cSld name="Short Agenda">
    <p:spTree>
      <p:nvGrpSpPr>
        <p:cNvPr id="481" name="Shape 481"/>
        <p:cNvGrpSpPr/>
        <p:nvPr/>
      </p:nvGrpSpPr>
      <p:grpSpPr>
        <a:xfrm>
          <a:off x="0" y="0"/>
          <a:ext cx="0" cy="0"/>
          <a:chOff x="0" y="0"/>
          <a:chExt cx="0" cy="0"/>
        </a:xfrm>
      </p:grpSpPr>
      <p:pic>
        <p:nvPicPr>
          <p:cNvPr id="482" name="Google Shape;482;p128"/>
          <p:cNvPicPr preferRelativeResize="0"/>
          <p:nvPr/>
        </p:nvPicPr>
        <p:blipFill rotWithShape="1">
          <a:blip r:embed="rId2">
            <a:alphaModFix/>
          </a:blip>
          <a:srcRect b="0" l="57017" r="286" t="318"/>
          <a:stretch/>
        </p:blipFill>
        <p:spPr>
          <a:xfrm>
            <a:off x="1" y="0"/>
            <a:ext cx="3908734" cy="5143501"/>
          </a:xfrm>
          <a:prstGeom prst="rect">
            <a:avLst/>
          </a:prstGeom>
          <a:noFill/>
          <a:ln>
            <a:noFill/>
          </a:ln>
        </p:spPr>
      </p:pic>
      <p:sp>
        <p:nvSpPr>
          <p:cNvPr id="483" name="Google Shape;483;p128"/>
          <p:cNvSpPr/>
          <p:nvPr/>
        </p:nvSpPr>
        <p:spPr>
          <a:xfrm>
            <a:off x="0" y="0"/>
            <a:ext cx="3908700" cy="5143500"/>
          </a:xfrm>
          <a:prstGeom prst="rect">
            <a:avLst/>
          </a:prstGeom>
          <a:solidFill>
            <a:srgbClr val="FC3407">
              <a:alpha val="9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484" name="Google Shape;484;p128"/>
          <p:cNvSpPr txBox="1"/>
          <p:nvPr>
            <p:ph idx="1" type="body"/>
          </p:nvPr>
        </p:nvSpPr>
        <p:spPr>
          <a:xfrm>
            <a:off x="5281904" y="842853"/>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85" name="Google Shape;485;p128"/>
          <p:cNvSpPr/>
          <p:nvPr>
            <p:ph idx="2" type="body"/>
          </p:nvPr>
        </p:nvSpPr>
        <p:spPr>
          <a:xfrm>
            <a:off x="4572000" y="690044"/>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86" name="Google Shape;486;p128"/>
          <p:cNvSpPr txBox="1"/>
          <p:nvPr>
            <p:ph idx="3" type="body"/>
          </p:nvPr>
        </p:nvSpPr>
        <p:spPr>
          <a:xfrm>
            <a:off x="5281904" y="1635977"/>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87" name="Google Shape;487;p128"/>
          <p:cNvSpPr/>
          <p:nvPr>
            <p:ph idx="4" type="body"/>
          </p:nvPr>
        </p:nvSpPr>
        <p:spPr>
          <a:xfrm>
            <a:off x="4572000" y="1483168"/>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88" name="Google Shape;488;p128"/>
          <p:cNvSpPr/>
          <p:nvPr>
            <p:ph idx="5" type="body"/>
          </p:nvPr>
        </p:nvSpPr>
        <p:spPr>
          <a:xfrm>
            <a:off x="4572000" y="2276292"/>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89" name="Google Shape;489;p128"/>
          <p:cNvSpPr/>
          <p:nvPr>
            <p:ph idx="6" type="body"/>
          </p:nvPr>
        </p:nvSpPr>
        <p:spPr>
          <a:xfrm>
            <a:off x="4572000" y="3069416"/>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90" name="Google Shape;490;p128"/>
          <p:cNvSpPr/>
          <p:nvPr>
            <p:ph idx="7" type="body"/>
          </p:nvPr>
        </p:nvSpPr>
        <p:spPr>
          <a:xfrm>
            <a:off x="4572000" y="3862539"/>
            <a:ext cx="555000" cy="555000"/>
          </a:xfrm>
          <a:prstGeom prst="ellipse">
            <a:avLst/>
          </a:prstGeom>
          <a:noFill/>
          <a:ln cap="flat" cmpd="sng" w="19050">
            <a:solidFill>
              <a:schemeClr val="accent6"/>
            </a:solidFill>
            <a:prstDash val="solid"/>
            <a:round/>
            <a:headEnd len="sm" w="sm" type="none"/>
            <a:tailEnd len="sm" w="sm" type="none"/>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dk1"/>
              </a:buClr>
              <a:buSzPts val="1800"/>
              <a:buFont typeface="Arial"/>
              <a:buNone/>
              <a:defRPr b="0" i="0" sz="18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91" name="Google Shape;491;p128"/>
          <p:cNvSpPr txBox="1"/>
          <p:nvPr>
            <p:ph idx="8" type="body"/>
          </p:nvPr>
        </p:nvSpPr>
        <p:spPr>
          <a:xfrm>
            <a:off x="5281904" y="2429101"/>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92" name="Google Shape;492;p128"/>
          <p:cNvSpPr txBox="1"/>
          <p:nvPr>
            <p:ph idx="9" type="body"/>
          </p:nvPr>
        </p:nvSpPr>
        <p:spPr>
          <a:xfrm>
            <a:off x="5281904" y="3222225"/>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93" name="Google Shape;493;p128"/>
          <p:cNvSpPr txBox="1"/>
          <p:nvPr>
            <p:ph idx="13" type="body"/>
          </p:nvPr>
        </p:nvSpPr>
        <p:spPr>
          <a:xfrm>
            <a:off x="5281904" y="4015348"/>
            <a:ext cx="3225900" cy="2493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94" name="Google Shape;494;p128"/>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495" name="Google Shape;495;p128"/>
          <p:cNvSpPr txBox="1"/>
          <p:nvPr>
            <p:ph type="title"/>
          </p:nvPr>
        </p:nvSpPr>
        <p:spPr>
          <a:xfrm>
            <a:off x="0" y="0"/>
            <a:ext cx="3921600" cy="5143500"/>
          </a:xfrm>
          <a:prstGeom prst="rect">
            <a:avLst/>
          </a:prstGeom>
          <a:noFill/>
          <a:ln>
            <a:noFill/>
          </a:ln>
        </p:spPr>
        <p:txBody>
          <a:bodyPr anchorCtr="0" anchor="ctr" bIns="365750" lIns="457200" spcFirstLastPara="1" rIns="457200" wrap="square" tIns="365750">
            <a:noAutofit/>
          </a:bodyPr>
          <a:lstStyle>
            <a:lvl1pPr lvl="0" marR="0" algn="l">
              <a:lnSpc>
                <a:spcPct val="10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pic>
        <p:nvPicPr>
          <p:cNvPr descr="Logo.png" id="496" name="Google Shape;496;p128"/>
          <p:cNvPicPr preferRelativeResize="0"/>
          <p:nvPr/>
        </p:nvPicPr>
        <p:blipFill rotWithShape="1">
          <a:blip r:embed="rId3">
            <a:alphaModFix/>
          </a:blip>
          <a:srcRect b="0" l="0" r="0" t="0"/>
          <a:stretch/>
        </p:blipFill>
        <p:spPr>
          <a:xfrm>
            <a:off x="320675" y="270475"/>
            <a:ext cx="1415212" cy="218921"/>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Ed - Orange Title" showMasterSp="0">
  <p:cSld name="Financial Ed - Orange Title">
    <p:spTree>
      <p:nvGrpSpPr>
        <p:cNvPr id="497" name="Shape 497"/>
        <p:cNvGrpSpPr/>
        <p:nvPr/>
      </p:nvGrpSpPr>
      <p:grpSpPr>
        <a:xfrm>
          <a:off x="0" y="0"/>
          <a:ext cx="0" cy="0"/>
          <a:chOff x="0" y="0"/>
          <a:chExt cx="0" cy="0"/>
        </a:xfrm>
      </p:grpSpPr>
      <p:pic>
        <p:nvPicPr>
          <p:cNvPr id="498" name="Google Shape;498;p129"/>
          <p:cNvPicPr preferRelativeResize="0"/>
          <p:nvPr/>
        </p:nvPicPr>
        <p:blipFill rotWithShape="1">
          <a:blip r:embed="rId2">
            <a:alphaModFix/>
          </a:blip>
          <a:srcRect b="14" l="0" r="22527" t="22513"/>
          <a:stretch/>
        </p:blipFill>
        <p:spPr>
          <a:xfrm>
            <a:off x="0" y="1039"/>
            <a:ext cx="9143998" cy="5141420"/>
          </a:xfrm>
          <a:prstGeom prst="rect">
            <a:avLst/>
          </a:prstGeom>
          <a:noFill/>
          <a:ln>
            <a:noFill/>
          </a:ln>
        </p:spPr>
      </p:pic>
      <p:sp>
        <p:nvSpPr>
          <p:cNvPr id="499" name="Google Shape;499;p129"/>
          <p:cNvSpPr/>
          <p:nvPr/>
        </p:nvSpPr>
        <p:spPr>
          <a:xfrm>
            <a:off x="1" y="1"/>
            <a:ext cx="9144000" cy="5143500"/>
          </a:xfrm>
          <a:prstGeom prst="rect">
            <a:avLst/>
          </a:prstGeom>
          <a:solidFill>
            <a:schemeClr val="accent6">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500" name="Google Shape;500;p129"/>
          <p:cNvSpPr txBox="1"/>
          <p:nvPr>
            <p:ph type="ctrTitle"/>
          </p:nvPr>
        </p:nvSpPr>
        <p:spPr>
          <a:xfrm>
            <a:off x="624624" y="553792"/>
            <a:ext cx="5445600" cy="1931700"/>
          </a:xfrm>
          <a:prstGeom prst="rect">
            <a:avLst/>
          </a:prstGeom>
          <a:noFill/>
          <a:ln>
            <a:noFill/>
          </a:ln>
        </p:spPr>
        <p:txBody>
          <a:bodyPr anchorCtr="0" anchor="b" bIns="0" lIns="0" spcFirstLastPara="1" rIns="0" wrap="square" tIns="0">
            <a:noAutofit/>
          </a:bodyPr>
          <a:lstStyle>
            <a:lvl1pPr lvl="0" marR="0" algn="l">
              <a:lnSpc>
                <a:spcPct val="8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01" name="Google Shape;501;p129"/>
          <p:cNvSpPr txBox="1"/>
          <p:nvPr>
            <p:ph idx="1" type="subTitle"/>
          </p:nvPr>
        </p:nvSpPr>
        <p:spPr>
          <a:xfrm>
            <a:off x="624624" y="2717442"/>
            <a:ext cx="5447700" cy="18804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lt1"/>
              </a:buClr>
              <a:buSzPts val="1600"/>
              <a:buFont typeface="Arial"/>
              <a:buNone/>
              <a:defRPr b="0" i="0" sz="1600" u="none" cap="none" strike="noStrike">
                <a:solidFill>
                  <a:schemeClr val="lt1"/>
                </a:solidFill>
                <a:latin typeface="Lato"/>
                <a:ea typeface="Lato"/>
                <a:cs typeface="Lato"/>
                <a:sym typeface="Lato"/>
              </a:defRPr>
            </a:lvl1pPr>
            <a:lvl2pPr lvl="1" marR="0" algn="ctr">
              <a:lnSpc>
                <a:spcPct val="100000"/>
              </a:lnSpc>
              <a:spcBef>
                <a:spcPts val="400"/>
              </a:spcBef>
              <a:spcAft>
                <a:spcPts val="0"/>
              </a:spcAft>
              <a:buClr>
                <a:srgbClr val="909292"/>
              </a:buClr>
              <a:buSzPts val="1400"/>
              <a:buFont typeface="Arial"/>
              <a:buNone/>
              <a:defRPr b="0" i="0" sz="1400" u="none" cap="none" strike="noStrike">
                <a:solidFill>
                  <a:srgbClr val="909292"/>
                </a:solidFill>
                <a:latin typeface="Lato"/>
                <a:ea typeface="Lato"/>
                <a:cs typeface="Lato"/>
                <a:sym typeface="Lato"/>
              </a:defRPr>
            </a:lvl2pPr>
            <a:lvl3pPr lvl="2" marR="0" algn="ctr">
              <a:lnSpc>
                <a:spcPct val="100000"/>
              </a:lnSpc>
              <a:spcBef>
                <a:spcPts val="400"/>
              </a:spcBef>
              <a:spcAft>
                <a:spcPts val="0"/>
              </a:spcAft>
              <a:buClr>
                <a:srgbClr val="909292"/>
              </a:buClr>
              <a:buSzPts val="1100"/>
              <a:buFont typeface="Arial"/>
              <a:buNone/>
              <a:defRPr b="0" i="0" sz="1100" u="none" cap="none" strike="noStrike">
                <a:solidFill>
                  <a:srgbClr val="909292"/>
                </a:solidFill>
                <a:latin typeface="Lato"/>
                <a:ea typeface="Lato"/>
                <a:cs typeface="Lato"/>
                <a:sym typeface="Lato"/>
              </a:defRPr>
            </a:lvl3pPr>
            <a:lvl4pPr lvl="3" marR="0" algn="ctr">
              <a:lnSpc>
                <a:spcPct val="100000"/>
              </a:lnSpc>
              <a:spcBef>
                <a:spcPts val="300"/>
              </a:spcBef>
              <a:spcAft>
                <a:spcPts val="0"/>
              </a:spcAft>
              <a:buClr>
                <a:srgbClr val="909292"/>
              </a:buClr>
              <a:buSzPts val="900"/>
              <a:buFont typeface="Arial"/>
              <a:buNone/>
              <a:defRPr b="0" i="0" sz="900" u="none" cap="none" strike="noStrike">
                <a:solidFill>
                  <a:srgbClr val="909292"/>
                </a:solidFill>
                <a:latin typeface="Lato"/>
                <a:ea typeface="Lato"/>
                <a:cs typeface="Lato"/>
                <a:sym typeface="Lato"/>
              </a:defRPr>
            </a:lvl4pPr>
            <a:lvl5pPr lvl="4" marR="0" algn="ctr">
              <a:lnSpc>
                <a:spcPct val="100000"/>
              </a:lnSpc>
              <a:spcBef>
                <a:spcPts val="300"/>
              </a:spcBef>
              <a:spcAft>
                <a:spcPts val="0"/>
              </a:spcAft>
              <a:buClr>
                <a:srgbClr val="909292"/>
              </a:buClr>
              <a:buSzPts val="700"/>
              <a:buFont typeface="Arial"/>
              <a:buNone/>
              <a:defRPr b="0" i="0" sz="700" u="none" cap="none" strike="noStrike">
                <a:solidFill>
                  <a:srgbClr val="909292"/>
                </a:solidFill>
                <a:latin typeface="Lato"/>
                <a:ea typeface="Lato"/>
                <a:cs typeface="Lato"/>
                <a:sym typeface="Lato"/>
              </a:defRPr>
            </a:lvl5pPr>
            <a:lvl6pPr lvl="5"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6pPr>
            <a:lvl7pPr lvl="6"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7pPr>
            <a:lvl8pPr lvl="7"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8pPr>
            <a:lvl9pPr lvl="8" marR="0" algn="ctr">
              <a:lnSpc>
                <a:spcPct val="100000"/>
              </a:lnSpc>
              <a:spcBef>
                <a:spcPts val="400"/>
              </a:spcBef>
              <a:spcAft>
                <a:spcPts val="0"/>
              </a:spcAft>
              <a:buClr>
                <a:srgbClr val="909292"/>
              </a:buClr>
              <a:buSzPts val="2000"/>
              <a:buFont typeface="Arial"/>
              <a:buNone/>
              <a:defRPr b="0" i="0" sz="2000" u="none" cap="none" strike="noStrike">
                <a:solidFill>
                  <a:srgbClr val="909292"/>
                </a:solidFill>
                <a:latin typeface="Lato"/>
                <a:ea typeface="Lato"/>
                <a:cs typeface="Lato"/>
                <a:sym typeface="Lato"/>
              </a:defRPr>
            </a:lvl9pPr>
          </a:lstStyle>
          <a:p/>
        </p:txBody>
      </p:sp>
      <p:cxnSp>
        <p:nvCxnSpPr>
          <p:cNvPr id="502" name="Google Shape;502;p129"/>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3" name="Shape 503"/>
        <p:cNvGrpSpPr/>
        <p:nvPr/>
      </p:nvGrpSpPr>
      <p:grpSpPr>
        <a:xfrm>
          <a:off x="0" y="0"/>
          <a:ext cx="0" cy="0"/>
          <a:chOff x="0" y="0"/>
          <a:chExt cx="0" cy="0"/>
        </a:xfrm>
      </p:grpSpPr>
      <p:sp>
        <p:nvSpPr>
          <p:cNvPr id="504" name="Google Shape;504;p130"/>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05" name="Google Shape;505;p130"/>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Image with Caption Left" showMasterSp="0">
  <p:cSld name="Full Screen Image with Caption Left">
    <p:spTree>
      <p:nvGrpSpPr>
        <p:cNvPr id="506" name="Shape 506"/>
        <p:cNvGrpSpPr/>
        <p:nvPr/>
      </p:nvGrpSpPr>
      <p:grpSpPr>
        <a:xfrm>
          <a:off x="0" y="0"/>
          <a:ext cx="0" cy="0"/>
          <a:chOff x="0" y="0"/>
          <a:chExt cx="0" cy="0"/>
        </a:xfrm>
      </p:grpSpPr>
      <p:sp>
        <p:nvSpPr>
          <p:cNvPr id="507" name="Google Shape;507;p131"/>
          <p:cNvSpPr/>
          <p:nvPr>
            <p:ph idx="2" type="pic"/>
          </p:nvPr>
        </p:nvSpPr>
        <p:spPr>
          <a:xfrm>
            <a:off x="0" y="0"/>
            <a:ext cx="9144000" cy="5143500"/>
          </a:xfrm>
          <a:prstGeom prst="rect">
            <a:avLst/>
          </a:prstGeom>
          <a:noFill/>
          <a:ln>
            <a:noFill/>
          </a:ln>
        </p:spPr>
        <p:txBody>
          <a:bodyPr anchorCtr="0" anchor="t" bIns="0" lIns="237725" spcFirstLastPara="1" rIns="237725" wrap="square" tIns="137150">
            <a:noAutofit/>
          </a:bodyPr>
          <a:lstStyle>
            <a:lvl1pPr lvl="0" marR="0" rtl="0" algn="r">
              <a:lnSpc>
                <a:spcPct val="100000"/>
              </a:lnSpc>
              <a:spcBef>
                <a:spcPts val="12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08" name="Google Shape;508;p131"/>
          <p:cNvSpPr txBox="1"/>
          <p:nvPr>
            <p:ph idx="1" type="body"/>
          </p:nvPr>
        </p:nvSpPr>
        <p:spPr>
          <a:xfrm>
            <a:off x="-1" y="0"/>
            <a:ext cx="2711100" cy="5143500"/>
          </a:xfrm>
          <a:prstGeom prst="rect">
            <a:avLst/>
          </a:prstGeom>
          <a:solidFill>
            <a:srgbClr val="FC3407">
              <a:alpha val="89411"/>
            </a:srgbClr>
          </a:solidFill>
          <a:ln>
            <a:noFill/>
          </a:ln>
        </p:spPr>
        <p:txBody>
          <a:bodyPr anchorCtr="0" anchor="ctr" bIns="365750" lIns="365750" spcFirstLastPara="1" rIns="365750" wrap="square" tIns="365750">
            <a:noAutofit/>
          </a:bodyPr>
          <a:lstStyle>
            <a:lvl1pPr indent="-228600" lvl="0" marL="457200" marR="0" algn="l">
              <a:lnSpc>
                <a:spcPct val="100000"/>
              </a:lnSpc>
              <a:spcBef>
                <a:spcPts val="0"/>
              </a:spcBef>
              <a:spcAft>
                <a:spcPts val="0"/>
              </a:spcAft>
              <a:buClr>
                <a:schemeClr val="lt1"/>
              </a:buClr>
              <a:buSzPts val="2000"/>
              <a:buFont typeface="Arial"/>
              <a:buNone/>
              <a:defRPr b="0" i="0" sz="2000" u="none" cap="none" strike="noStrike">
                <a:solidFill>
                  <a:schemeClr val="lt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09" name="Google Shape;509;p131"/>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51" name="Shape 51"/>
        <p:cNvGrpSpPr/>
        <p:nvPr/>
      </p:nvGrpSpPr>
      <p:grpSpPr>
        <a:xfrm>
          <a:off x="0" y="0"/>
          <a:ext cx="0" cy="0"/>
          <a:chOff x="0" y="0"/>
          <a:chExt cx="0" cy="0"/>
        </a:xfrm>
      </p:grpSpPr>
      <p:sp>
        <p:nvSpPr>
          <p:cNvPr id="52" name="Google Shape;52;p87"/>
          <p:cNvSpPr/>
          <p:nvPr/>
        </p:nvSpPr>
        <p:spPr>
          <a:xfrm>
            <a:off x="1" y="4800600"/>
            <a:ext cx="9144000"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7"/>
          <p:cNvSpPr/>
          <p:nvPr/>
        </p:nvSpPr>
        <p:spPr>
          <a:xfrm>
            <a:off x="1" y="4750737"/>
            <a:ext cx="9144000" cy="49863"/>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7"/>
          <p:cNvSpPr txBox="1"/>
          <p:nvPr>
            <p:ph type="ctrTitle"/>
          </p:nvPr>
        </p:nvSpPr>
        <p:spPr>
          <a:xfrm>
            <a:off x="822960" y="569214"/>
            <a:ext cx="7543800" cy="267462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SzPts val="2800"/>
              <a:buNone/>
              <a:defRPr sz="6000">
                <a:solidFill>
                  <a:srgbClr val="6771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7"/>
          <p:cNvSpPr txBox="1"/>
          <p:nvPr>
            <p:ph idx="1" type="subTitle"/>
          </p:nvPr>
        </p:nvSpPr>
        <p:spPr>
          <a:xfrm>
            <a:off x="825038" y="3341716"/>
            <a:ext cx="7543800" cy="857250"/>
          </a:xfrm>
          <a:prstGeom prst="rect">
            <a:avLst/>
          </a:prstGeom>
          <a:noFill/>
          <a:ln>
            <a:noFill/>
          </a:ln>
        </p:spPr>
        <p:txBody>
          <a:bodyPr anchorCtr="0" anchor="t" bIns="0" lIns="91425" spcFirstLastPara="1" rIns="91425" wrap="square" tIns="0">
            <a:normAutofit/>
          </a:bodyPr>
          <a:lstStyle>
            <a:lvl1pPr lvl="0" algn="l">
              <a:lnSpc>
                <a:spcPct val="100000"/>
              </a:lnSpc>
              <a:spcBef>
                <a:spcPts val="800"/>
              </a:spcBef>
              <a:spcAft>
                <a:spcPts val="0"/>
              </a:spcAft>
              <a:buSzPts val="1600"/>
              <a:buNone/>
              <a:defRPr sz="1800" cap="none">
                <a:solidFill>
                  <a:schemeClr val="lt2"/>
                </a:solidFill>
                <a:latin typeface="Arial"/>
                <a:ea typeface="Arial"/>
                <a:cs typeface="Arial"/>
                <a:sym typeface="Arial"/>
              </a:defRPr>
            </a:lvl1pPr>
            <a:lvl2pPr lvl="1" algn="ctr">
              <a:lnSpc>
                <a:spcPct val="100000"/>
              </a:lnSpc>
              <a:spcBef>
                <a:spcPts val="800"/>
              </a:spcBef>
              <a:spcAft>
                <a:spcPts val="0"/>
              </a:spcAft>
              <a:buSzPts val="1400"/>
              <a:buNone/>
              <a:defRPr sz="1800"/>
            </a:lvl2pPr>
            <a:lvl3pPr lvl="2" algn="ctr">
              <a:lnSpc>
                <a:spcPct val="100000"/>
              </a:lnSpc>
              <a:spcBef>
                <a:spcPts val="800"/>
              </a:spcBef>
              <a:spcAft>
                <a:spcPts val="0"/>
              </a:spcAft>
              <a:buSzPts val="1100"/>
              <a:buNone/>
              <a:defRPr sz="1800"/>
            </a:lvl3pPr>
            <a:lvl4pPr lvl="3" algn="ctr">
              <a:lnSpc>
                <a:spcPct val="100000"/>
              </a:lnSpc>
              <a:spcBef>
                <a:spcPts val="800"/>
              </a:spcBef>
              <a:spcAft>
                <a:spcPts val="0"/>
              </a:spcAft>
              <a:buSzPts val="900"/>
              <a:buNone/>
              <a:defRPr sz="1500"/>
            </a:lvl4pPr>
            <a:lvl5pPr lvl="4" algn="ctr">
              <a:lnSpc>
                <a:spcPct val="100000"/>
              </a:lnSpc>
              <a:spcBef>
                <a:spcPts val="800"/>
              </a:spcBef>
              <a:spcAft>
                <a:spcPts val="0"/>
              </a:spcAft>
              <a:buSzPts val="700"/>
              <a:buNone/>
              <a:defRPr sz="1500"/>
            </a:lvl5pPr>
            <a:lvl6pPr lvl="5" algn="ctr">
              <a:lnSpc>
                <a:spcPct val="100000"/>
              </a:lnSpc>
              <a:spcBef>
                <a:spcPts val="800"/>
              </a:spcBef>
              <a:spcAft>
                <a:spcPts val="0"/>
              </a:spcAft>
              <a:buSzPts val="600"/>
              <a:buNone/>
              <a:defRPr sz="1500"/>
            </a:lvl6pPr>
            <a:lvl7pPr lvl="6" algn="ctr">
              <a:lnSpc>
                <a:spcPct val="100000"/>
              </a:lnSpc>
              <a:spcBef>
                <a:spcPts val="800"/>
              </a:spcBef>
              <a:spcAft>
                <a:spcPts val="0"/>
              </a:spcAft>
              <a:buSzPts val="600"/>
              <a:buNone/>
              <a:defRPr sz="1500"/>
            </a:lvl7pPr>
            <a:lvl8pPr lvl="7" algn="ctr">
              <a:lnSpc>
                <a:spcPct val="100000"/>
              </a:lnSpc>
              <a:spcBef>
                <a:spcPts val="800"/>
              </a:spcBef>
              <a:spcAft>
                <a:spcPts val="0"/>
              </a:spcAft>
              <a:buSzPts val="600"/>
              <a:buNone/>
              <a:defRPr sz="1500"/>
            </a:lvl8pPr>
            <a:lvl9pPr lvl="8" algn="ctr">
              <a:lnSpc>
                <a:spcPct val="100000"/>
              </a:lnSpc>
              <a:spcBef>
                <a:spcPts val="800"/>
              </a:spcBef>
              <a:spcAft>
                <a:spcPts val="800"/>
              </a:spcAft>
              <a:buSzPts val="600"/>
              <a:buNone/>
              <a:defRPr sz="1500"/>
            </a:lvl9pPr>
          </a:lstStyle>
          <a:p/>
        </p:txBody>
      </p:sp>
      <p:sp>
        <p:nvSpPr>
          <p:cNvPr id="56" name="Google Shape;56;p8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7" name="Google Shape;57;p8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8" name="Google Shape;58;p87"/>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a:lvl1pPr>
            <a:lvl2pPr indent="0" lvl="1" marL="0" marR="0" algn="ctr">
              <a:lnSpc>
                <a:spcPct val="100000"/>
              </a:lnSpc>
              <a:spcBef>
                <a:spcPts val="0"/>
              </a:spcBef>
              <a:spcAft>
                <a:spcPts val="0"/>
              </a:spcAft>
              <a:buSzPts val="800"/>
              <a:buNone/>
              <a:defRPr/>
            </a:lvl2pPr>
            <a:lvl3pPr indent="0" lvl="2" marL="0" marR="0" algn="ctr">
              <a:lnSpc>
                <a:spcPct val="100000"/>
              </a:lnSpc>
              <a:spcBef>
                <a:spcPts val="0"/>
              </a:spcBef>
              <a:spcAft>
                <a:spcPts val="0"/>
              </a:spcAft>
              <a:buSzPts val="800"/>
              <a:buNone/>
              <a:defRPr/>
            </a:lvl3pPr>
            <a:lvl4pPr indent="0" lvl="3" marL="0" marR="0" algn="ctr">
              <a:lnSpc>
                <a:spcPct val="100000"/>
              </a:lnSpc>
              <a:spcBef>
                <a:spcPts val="0"/>
              </a:spcBef>
              <a:spcAft>
                <a:spcPts val="0"/>
              </a:spcAft>
              <a:buSzPts val="800"/>
              <a:buNone/>
              <a:defRPr/>
            </a:lvl4pPr>
            <a:lvl5pPr indent="0" lvl="4" marL="0" marR="0" algn="ctr">
              <a:lnSpc>
                <a:spcPct val="100000"/>
              </a:lnSpc>
              <a:spcBef>
                <a:spcPts val="0"/>
              </a:spcBef>
              <a:spcAft>
                <a:spcPts val="0"/>
              </a:spcAft>
              <a:buSzPts val="800"/>
              <a:buNone/>
              <a:defRPr/>
            </a:lvl5pPr>
            <a:lvl6pPr indent="0" lvl="5" marL="0" marR="0" algn="ctr">
              <a:lnSpc>
                <a:spcPct val="100000"/>
              </a:lnSpc>
              <a:spcBef>
                <a:spcPts val="0"/>
              </a:spcBef>
              <a:spcAft>
                <a:spcPts val="0"/>
              </a:spcAft>
              <a:buSzPts val="800"/>
              <a:buNone/>
              <a:defRPr/>
            </a:lvl6pPr>
            <a:lvl7pPr indent="0" lvl="6" marL="0" marR="0" algn="ctr">
              <a:lnSpc>
                <a:spcPct val="100000"/>
              </a:lnSpc>
              <a:spcBef>
                <a:spcPts val="0"/>
              </a:spcBef>
              <a:spcAft>
                <a:spcPts val="0"/>
              </a:spcAft>
              <a:buSzPts val="800"/>
              <a:buNone/>
              <a:defRPr/>
            </a:lvl7pPr>
            <a:lvl8pPr indent="0" lvl="7" marL="0" marR="0" algn="ctr">
              <a:lnSpc>
                <a:spcPct val="100000"/>
              </a:lnSpc>
              <a:spcBef>
                <a:spcPts val="0"/>
              </a:spcBef>
              <a:spcAft>
                <a:spcPts val="0"/>
              </a:spcAft>
              <a:buSzPts val="800"/>
              <a:buNone/>
              <a:defRPr/>
            </a:lvl8pPr>
            <a:lvl9pPr indent="0" lvl="8" marL="0" marR="0" algn="ctr">
              <a:lnSpc>
                <a:spcPct val="100000"/>
              </a:lnSpc>
              <a:spcBef>
                <a:spcPts val="0"/>
              </a:spcBef>
              <a:spcAft>
                <a:spcPts val="0"/>
              </a:spcAft>
              <a:buSzPts val="800"/>
              <a:buNone/>
              <a:defRPr/>
            </a:lvl9pPr>
          </a:lstStyle>
          <a:p>
            <a:pPr indent="0" lvl="0" marL="0" rtl="0" algn="ctr">
              <a:spcBef>
                <a:spcPts val="0"/>
              </a:spcBef>
              <a:spcAft>
                <a:spcPts val="0"/>
              </a:spcAft>
              <a:buNone/>
            </a:pPr>
            <a:fld id="{00000000-1234-1234-1234-123412341234}" type="slidenum">
              <a:rPr lang="en-US"/>
              <a:t>‹#›</a:t>
            </a:fld>
            <a:endParaRPr/>
          </a:p>
        </p:txBody>
      </p:sp>
      <p:cxnSp>
        <p:nvCxnSpPr>
          <p:cNvPr id="59" name="Google Shape;59;p87"/>
          <p:cNvCxnSpPr/>
          <p:nvPr/>
        </p:nvCxnSpPr>
        <p:spPr>
          <a:xfrm>
            <a:off x="905744" y="3257550"/>
            <a:ext cx="7406640" cy="0"/>
          </a:xfrm>
          <a:prstGeom prst="straightConnector1">
            <a:avLst/>
          </a:prstGeom>
          <a:noFill/>
          <a:ln cap="flat" cmpd="sng" w="9525">
            <a:solidFill>
              <a:srgbClr val="A3AEAE"/>
            </a:solidFill>
            <a:prstDash val="solid"/>
            <a:round/>
            <a:headEnd len="sm" w="sm" type="none"/>
            <a:tailEnd len="sm" w="sm"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Title and Content Left">
  <p:cSld name="Image, Title and Content Left">
    <p:spTree>
      <p:nvGrpSpPr>
        <p:cNvPr id="510" name="Shape 510"/>
        <p:cNvGrpSpPr/>
        <p:nvPr/>
      </p:nvGrpSpPr>
      <p:grpSpPr>
        <a:xfrm>
          <a:off x="0" y="0"/>
          <a:ext cx="0" cy="0"/>
          <a:chOff x="0" y="0"/>
          <a:chExt cx="0" cy="0"/>
        </a:xfrm>
      </p:grpSpPr>
      <p:sp>
        <p:nvSpPr>
          <p:cNvPr id="511" name="Google Shape;511;p132"/>
          <p:cNvSpPr/>
          <p:nvPr>
            <p:ph idx="2" type="pic"/>
          </p:nvPr>
        </p:nvSpPr>
        <p:spPr>
          <a:xfrm>
            <a:off x="4572000" y="0"/>
            <a:ext cx="4572000" cy="5043600"/>
          </a:xfrm>
          <a:prstGeom prst="rect">
            <a:avLst/>
          </a:prstGeom>
          <a:noFill/>
          <a:ln>
            <a:noFill/>
          </a:ln>
        </p:spPr>
        <p:txBody>
          <a:bodyPr anchorCtr="0" anchor="t" bIns="0" lIns="237725" spcFirstLastPara="1" rIns="0" wrap="square" tIns="137150">
            <a:noAutofit/>
          </a:bodyPr>
          <a:lstStyle>
            <a:lvl1pPr lvl="0" marR="0" rtl="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lvl="1"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12" name="Google Shape;512;p132"/>
          <p:cNvSpPr txBox="1"/>
          <p:nvPr>
            <p:ph type="title"/>
          </p:nvPr>
        </p:nvSpPr>
        <p:spPr>
          <a:xfrm>
            <a:off x="320675" y="394822"/>
            <a:ext cx="39615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13" name="Google Shape;513;p132"/>
          <p:cNvSpPr txBox="1"/>
          <p:nvPr>
            <p:ph idx="1" type="body"/>
          </p:nvPr>
        </p:nvSpPr>
        <p:spPr>
          <a:xfrm>
            <a:off x="320675" y="1396927"/>
            <a:ext cx="3961500" cy="3160500"/>
          </a:xfrm>
          <a:prstGeom prst="rect">
            <a:avLst/>
          </a:prstGeom>
          <a:noFill/>
          <a:ln>
            <a:noFill/>
          </a:ln>
        </p:spPr>
        <p:txBody>
          <a:bodyPr anchorCtr="0" anchor="t" bIns="0" lIns="0" spcFirstLastPara="1" rIns="0" wrap="square" tIns="0">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14" name="Google Shape;514;p132"/>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5" name="Shape 515"/>
        <p:cNvGrpSpPr/>
        <p:nvPr/>
      </p:nvGrpSpPr>
      <p:grpSpPr>
        <a:xfrm>
          <a:off x="0" y="0"/>
          <a:ext cx="0" cy="0"/>
          <a:chOff x="0" y="0"/>
          <a:chExt cx="0" cy="0"/>
        </a:xfrm>
      </p:grpSpPr>
      <p:sp>
        <p:nvSpPr>
          <p:cNvPr id="516" name="Google Shape;516;p133"/>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17" name="Google Shape;517;p133"/>
          <p:cNvSpPr txBox="1"/>
          <p:nvPr>
            <p:ph idx="1" type="body"/>
          </p:nvPr>
        </p:nvSpPr>
        <p:spPr>
          <a:xfrm>
            <a:off x="320675" y="1242391"/>
            <a:ext cx="8502600" cy="3160500"/>
          </a:xfrm>
          <a:prstGeom prst="rect">
            <a:avLst/>
          </a:prstGeom>
          <a:noFill/>
          <a:ln>
            <a:noFill/>
          </a:ln>
        </p:spPr>
        <p:txBody>
          <a:bodyPr anchorCtr="0" anchor="t" bIns="0" lIns="0" spcFirstLastPara="1" rIns="0" wrap="square" tIns="0">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18" name="Google Shape;518;p133"/>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Title Slide" showMasterSp="0">
  <p:cSld name="Alternate Title Slide">
    <p:spTree>
      <p:nvGrpSpPr>
        <p:cNvPr id="519" name="Shape 519"/>
        <p:cNvGrpSpPr/>
        <p:nvPr/>
      </p:nvGrpSpPr>
      <p:grpSpPr>
        <a:xfrm>
          <a:off x="0" y="0"/>
          <a:ext cx="0" cy="0"/>
          <a:chOff x="0" y="0"/>
          <a:chExt cx="0" cy="0"/>
        </a:xfrm>
      </p:grpSpPr>
      <p:pic>
        <p:nvPicPr>
          <p:cNvPr id="520" name="Google Shape;520;p134"/>
          <p:cNvPicPr preferRelativeResize="0"/>
          <p:nvPr/>
        </p:nvPicPr>
        <p:blipFill rotWithShape="1">
          <a:blip r:embed="rId2">
            <a:alphaModFix/>
          </a:blip>
          <a:srcRect b="327" l="218" r="219" t="316"/>
          <a:stretch/>
        </p:blipFill>
        <p:spPr>
          <a:xfrm>
            <a:off x="0" y="0"/>
            <a:ext cx="9143998" cy="5143501"/>
          </a:xfrm>
          <a:prstGeom prst="rect">
            <a:avLst/>
          </a:prstGeom>
          <a:noFill/>
          <a:ln>
            <a:noFill/>
          </a:ln>
        </p:spPr>
      </p:pic>
      <p:sp>
        <p:nvSpPr>
          <p:cNvPr id="521" name="Google Shape;521;p134"/>
          <p:cNvSpPr txBox="1"/>
          <p:nvPr>
            <p:ph type="ctrTitle"/>
          </p:nvPr>
        </p:nvSpPr>
        <p:spPr>
          <a:xfrm>
            <a:off x="1015058" y="2396970"/>
            <a:ext cx="2545800" cy="861900"/>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and Content">
  <p:cSld name="Title/Subtitle and Content">
    <p:spTree>
      <p:nvGrpSpPr>
        <p:cNvPr id="522" name="Shape 522"/>
        <p:cNvGrpSpPr/>
        <p:nvPr/>
      </p:nvGrpSpPr>
      <p:grpSpPr>
        <a:xfrm>
          <a:off x="0" y="0"/>
          <a:ext cx="0" cy="0"/>
          <a:chOff x="0" y="0"/>
          <a:chExt cx="0" cy="0"/>
        </a:xfrm>
      </p:grpSpPr>
      <p:sp>
        <p:nvSpPr>
          <p:cNvPr id="523" name="Google Shape;523;p135"/>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24" name="Google Shape;524;p135"/>
          <p:cNvSpPr txBox="1"/>
          <p:nvPr>
            <p:ph idx="1" type="body"/>
          </p:nvPr>
        </p:nvSpPr>
        <p:spPr>
          <a:xfrm>
            <a:off x="320675" y="1490870"/>
            <a:ext cx="8502600" cy="2912100"/>
          </a:xfrm>
          <a:prstGeom prst="rect">
            <a:avLst/>
          </a:prstGeom>
          <a:noFill/>
          <a:ln>
            <a:noFill/>
          </a:ln>
        </p:spPr>
        <p:txBody>
          <a:bodyPr anchorCtr="0" anchor="t" bIns="0" lIns="0" spcFirstLastPara="1" rIns="0" wrap="square" tIns="0">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25" name="Google Shape;525;p135"/>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526" name="Google Shape;526;p135"/>
          <p:cNvSpPr txBox="1"/>
          <p:nvPr>
            <p:ph idx="2" type="body"/>
          </p:nvPr>
        </p:nvSpPr>
        <p:spPr>
          <a:xfrm>
            <a:off x="320675" y="825708"/>
            <a:ext cx="8499600" cy="2154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27" name="Shape 527"/>
        <p:cNvGrpSpPr/>
        <p:nvPr/>
      </p:nvGrpSpPr>
      <p:grpSpPr>
        <a:xfrm>
          <a:off x="0" y="0"/>
          <a:ext cx="0" cy="0"/>
          <a:chOff x="0" y="0"/>
          <a:chExt cx="0" cy="0"/>
        </a:xfrm>
      </p:grpSpPr>
      <p:pic>
        <p:nvPicPr>
          <p:cNvPr descr="Final Verts-03.jpg" id="528" name="Google Shape;528;p136"/>
          <p:cNvPicPr preferRelativeResize="0"/>
          <p:nvPr/>
        </p:nvPicPr>
        <p:blipFill rotWithShape="1">
          <a:blip r:embed="rId2">
            <a:alphaModFix/>
          </a:blip>
          <a:srcRect b="0" l="0" r="0" t="0"/>
          <a:stretch/>
        </p:blipFill>
        <p:spPr>
          <a:xfrm>
            <a:off x="0" y="0"/>
            <a:ext cx="9144002" cy="5141891"/>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29" name="Shape 529"/>
        <p:cNvGrpSpPr/>
        <p:nvPr/>
      </p:nvGrpSpPr>
      <p:grpSpPr>
        <a:xfrm>
          <a:off x="0" y="0"/>
          <a:ext cx="0" cy="0"/>
          <a:chOff x="0" y="0"/>
          <a:chExt cx="0" cy="0"/>
        </a:xfrm>
      </p:grpSpPr>
      <p:sp>
        <p:nvSpPr>
          <p:cNvPr id="530" name="Google Shape;530;p137"/>
          <p:cNvSpPr txBox="1"/>
          <p:nvPr>
            <p:ph idx="1" type="body"/>
          </p:nvPr>
        </p:nvSpPr>
        <p:spPr>
          <a:xfrm>
            <a:off x="320675" y="1242391"/>
            <a:ext cx="8502600" cy="3160500"/>
          </a:xfrm>
          <a:prstGeom prst="rect">
            <a:avLst/>
          </a:prstGeom>
          <a:noFill/>
          <a:ln>
            <a:noFill/>
          </a:ln>
        </p:spPr>
        <p:txBody>
          <a:bodyPr anchorCtr="0" anchor="t" bIns="0" lIns="0" spcFirstLastPara="1" rIns="0" wrap="square" tIns="0">
            <a:noAutofit/>
          </a:bodyPr>
          <a:lstStyle>
            <a:lvl1pPr indent="-355600" lvl="0" marL="457200" marR="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algn="l">
              <a:lnSpc>
                <a:spcPct val="100000"/>
              </a:lnSpc>
              <a:spcBef>
                <a:spcPts val="400"/>
              </a:spcBef>
              <a:spcAft>
                <a:spcPts val="0"/>
              </a:spcAft>
              <a:buClr>
                <a:srgbClr val="FC3407"/>
              </a:buClr>
              <a:buSzPts val="1400"/>
              <a:buFont typeface="Arial"/>
              <a:buChar char="–"/>
              <a:defRPr b="0" i="0" sz="1400" u="none" cap="none" strike="noStrike">
                <a:solidFill>
                  <a:srgbClr val="FC3407"/>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31" name="Google Shape;531;p137"/>
          <p:cNvSpPr txBox="1"/>
          <p:nvPr>
            <p:ph idx="11" type="ftr"/>
          </p:nvPr>
        </p:nvSpPr>
        <p:spPr>
          <a:xfrm>
            <a:off x="269102" y="4678151"/>
            <a:ext cx="57618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FC3407"/>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9pPr>
          </a:lstStyle>
          <a:p/>
        </p:txBody>
      </p:sp>
      <p:sp>
        <p:nvSpPr>
          <p:cNvPr id="532" name="Google Shape;532;p137"/>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533" name="Google Shape;533;p137"/>
          <p:cNvSpPr txBox="1"/>
          <p:nvPr>
            <p:ph type="title"/>
          </p:nvPr>
        </p:nvSpPr>
        <p:spPr>
          <a:xfrm>
            <a:off x="257960" y="457883"/>
            <a:ext cx="8428800" cy="6588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rgbClr val="515859"/>
              </a:buClr>
              <a:buSzPts val="3600"/>
              <a:buFont typeface="Lato Black"/>
              <a:buNone/>
              <a:defRPr b="0" i="0" sz="3600" u="none" cap="none" strike="noStrike">
                <a:solidFill>
                  <a:srgbClr val="515859"/>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3 Columns">
    <p:spTree>
      <p:nvGrpSpPr>
        <p:cNvPr id="534" name="Shape 534"/>
        <p:cNvGrpSpPr/>
        <p:nvPr/>
      </p:nvGrpSpPr>
      <p:grpSpPr>
        <a:xfrm>
          <a:off x="0" y="0"/>
          <a:ext cx="0" cy="0"/>
          <a:chOff x="0" y="0"/>
          <a:chExt cx="0" cy="0"/>
        </a:xfrm>
      </p:grpSpPr>
      <p:sp>
        <p:nvSpPr>
          <p:cNvPr id="535" name="Google Shape;535;p138"/>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36" name="Google Shape;536;p138"/>
          <p:cNvSpPr txBox="1"/>
          <p:nvPr>
            <p:ph idx="1" type="body"/>
          </p:nvPr>
        </p:nvSpPr>
        <p:spPr>
          <a:xfrm>
            <a:off x="320675" y="1648496"/>
            <a:ext cx="2600700" cy="27546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37" name="Google Shape;537;p138"/>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538" name="Google Shape;538;p138"/>
          <p:cNvSpPr txBox="1"/>
          <p:nvPr>
            <p:ph idx="2" type="body"/>
          </p:nvPr>
        </p:nvSpPr>
        <p:spPr>
          <a:xfrm>
            <a:off x="320676" y="1293841"/>
            <a:ext cx="2600700" cy="215400"/>
          </a:xfrm>
          <a:prstGeom prst="rect">
            <a:avLst/>
          </a:prstGeom>
          <a:noFill/>
          <a:ln>
            <a:noFill/>
          </a:ln>
        </p:spPr>
        <p:txBody>
          <a:bodyPr anchorCtr="0" anchor="b" bIns="0" lIns="0" spcFirstLastPara="1" rIns="0" wrap="square" tIns="0">
            <a:noAutofit/>
          </a:bodyPr>
          <a:lstStyle>
            <a:lvl1pPr indent="-228600" lvl="0" marL="457200" marR="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39" name="Google Shape;539;p138"/>
          <p:cNvSpPr txBox="1"/>
          <p:nvPr>
            <p:ph idx="3" type="body"/>
          </p:nvPr>
        </p:nvSpPr>
        <p:spPr>
          <a:xfrm>
            <a:off x="3270106" y="1648496"/>
            <a:ext cx="2600700" cy="27546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40" name="Google Shape;540;p138"/>
          <p:cNvSpPr txBox="1"/>
          <p:nvPr>
            <p:ph idx="4" type="body"/>
          </p:nvPr>
        </p:nvSpPr>
        <p:spPr>
          <a:xfrm>
            <a:off x="3270107" y="1293841"/>
            <a:ext cx="2600700" cy="215400"/>
          </a:xfrm>
          <a:prstGeom prst="rect">
            <a:avLst/>
          </a:prstGeom>
          <a:noFill/>
          <a:ln>
            <a:noFill/>
          </a:ln>
        </p:spPr>
        <p:txBody>
          <a:bodyPr anchorCtr="0" anchor="b" bIns="0" lIns="0" spcFirstLastPara="1" rIns="0" wrap="square" tIns="0">
            <a:noAutofit/>
          </a:bodyPr>
          <a:lstStyle>
            <a:lvl1pPr indent="-228600" lvl="0" marL="457200" marR="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41" name="Google Shape;541;p138"/>
          <p:cNvSpPr txBox="1"/>
          <p:nvPr>
            <p:ph idx="5" type="body"/>
          </p:nvPr>
        </p:nvSpPr>
        <p:spPr>
          <a:xfrm>
            <a:off x="6219536" y="1647975"/>
            <a:ext cx="2600700" cy="27546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12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1pPr>
            <a:lvl2pPr indent="-295275" lvl="1" marL="914400" marR="0" algn="l">
              <a:lnSpc>
                <a:spcPct val="100000"/>
              </a:lnSpc>
              <a:spcBef>
                <a:spcPts val="400"/>
              </a:spcBef>
              <a:spcAft>
                <a:spcPts val="0"/>
              </a:spcAft>
              <a:buClr>
                <a:schemeClr val="accent6"/>
              </a:buClr>
              <a:buSzPts val="1050"/>
              <a:buFont typeface="Arial"/>
              <a:buChar char="–"/>
              <a:defRPr b="0" i="0" sz="1050" u="none" cap="none" strike="noStrike">
                <a:solidFill>
                  <a:schemeClr val="accent6"/>
                </a:solidFill>
                <a:latin typeface="Lato"/>
                <a:ea typeface="Lato"/>
                <a:cs typeface="Lato"/>
                <a:sym typeface="Lato"/>
              </a:defRPr>
            </a:lvl2pPr>
            <a:lvl3pPr indent="-285750" lvl="2" marL="1371600" marR="0" algn="l">
              <a:lnSpc>
                <a:spcPct val="100000"/>
              </a:lnSpc>
              <a:spcBef>
                <a:spcPts val="400"/>
              </a:spcBef>
              <a:spcAft>
                <a:spcPts val="0"/>
              </a:spcAft>
              <a:buClr>
                <a:schemeClr val="dk1"/>
              </a:buClr>
              <a:buSzPts val="900"/>
              <a:buFont typeface="Arial"/>
              <a:buChar char="•"/>
              <a:defRPr b="0" i="0" sz="900" u="none" cap="none" strike="noStrike">
                <a:solidFill>
                  <a:schemeClr val="dk1"/>
                </a:solidFill>
                <a:latin typeface="Lato"/>
                <a:ea typeface="Lato"/>
                <a:cs typeface="Lato"/>
                <a:sym typeface="Lato"/>
              </a:defRPr>
            </a:lvl3pPr>
            <a:lvl4pPr indent="-266700" lvl="3" marL="1828800" marR="0" algn="l">
              <a:lnSpc>
                <a:spcPct val="100000"/>
              </a:lnSpc>
              <a:spcBef>
                <a:spcPts val="300"/>
              </a:spcBef>
              <a:spcAft>
                <a:spcPts val="0"/>
              </a:spcAft>
              <a:buClr>
                <a:srgbClr val="91918F"/>
              </a:buClr>
              <a:buSzPts val="600"/>
              <a:buFont typeface="Arial"/>
              <a:buChar char="–"/>
              <a:defRPr b="0" i="0" sz="600" u="none" cap="none" strike="noStrike">
                <a:solidFill>
                  <a:srgbClr val="91918F"/>
                </a:solidFill>
                <a:latin typeface="Lato"/>
                <a:ea typeface="Lato"/>
                <a:cs typeface="Lato"/>
                <a:sym typeface="Lato"/>
              </a:defRPr>
            </a:lvl4pPr>
            <a:lvl5pPr indent="-254000" lvl="4" marL="2286000" marR="0" algn="l">
              <a:lnSpc>
                <a:spcPct val="100000"/>
              </a:lnSpc>
              <a:spcBef>
                <a:spcPts val="300"/>
              </a:spcBef>
              <a:spcAft>
                <a:spcPts val="0"/>
              </a:spcAft>
              <a:buClr>
                <a:srgbClr val="91918F"/>
              </a:buClr>
              <a:buSzPts val="400"/>
              <a:buFont typeface="Arial"/>
              <a:buChar char="»"/>
              <a:defRPr b="0" i="0" sz="4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542" name="Google Shape;542;p138"/>
          <p:cNvSpPr txBox="1"/>
          <p:nvPr>
            <p:ph idx="6" type="body"/>
          </p:nvPr>
        </p:nvSpPr>
        <p:spPr>
          <a:xfrm>
            <a:off x="6219537" y="1293841"/>
            <a:ext cx="2600700" cy="215400"/>
          </a:xfrm>
          <a:prstGeom prst="rect">
            <a:avLst/>
          </a:prstGeom>
          <a:noFill/>
          <a:ln>
            <a:noFill/>
          </a:ln>
        </p:spPr>
        <p:txBody>
          <a:bodyPr anchorCtr="0" anchor="b" bIns="0" lIns="0" spcFirstLastPara="1" rIns="0" wrap="square" tIns="0">
            <a:noAutofit/>
          </a:bodyPr>
          <a:lstStyle>
            <a:lvl1pPr indent="-228600" lvl="0" marL="457200" marR="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1pPr>
            <a:lvl2pPr indent="-317500" lvl="1" marL="914400"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12 - Orange Title" showMasterSp="0">
  <p:cSld name="K-12 - Orange Title">
    <p:spTree>
      <p:nvGrpSpPr>
        <p:cNvPr id="543" name="Shape 543"/>
        <p:cNvGrpSpPr/>
        <p:nvPr/>
      </p:nvGrpSpPr>
      <p:grpSpPr>
        <a:xfrm>
          <a:off x="0" y="0"/>
          <a:ext cx="0" cy="0"/>
          <a:chOff x="0" y="0"/>
          <a:chExt cx="0" cy="0"/>
        </a:xfrm>
      </p:grpSpPr>
      <p:pic>
        <p:nvPicPr>
          <p:cNvPr id="544" name="Google Shape;544;p139"/>
          <p:cNvPicPr preferRelativeResize="0"/>
          <p:nvPr/>
        </p:nvPicPr>
        <p:blipFill rotWithShape="1">
          <a:blip r:embed="rId2">
            <a:alphaModFix/>
          </a:blip>
          <a:srcRect b="0" l="0" r="0" t="0"/>
          <a:stretch/>
        </p:blipFill>
        <p:spPr>
          <a:xfrm>
            <a:off x="1846" y="2077"/>
            <a:ext cx="9140307" cy="5139345"/>
          </a:xfrm>
          <a:prstGeom prst="rect">
            <a:avLst/>
          </a:prstGeom>
          <a:noFill/>
          <a:ln>
            <a:noFill/>
          </a:ln>
        </p:spPr>
      </p:pic>
      <p:sp>
        <p:nvSpPr>
          <p:cNvPr id="545" name="Google Shape;545;p139"/>
          <p:cNvSpPr/>
          <p:nvPr/>
        </p:nvSpPr>
        <p:spPr>
          <a:xfrm>
            <a:off x="0" y="1"/>
            <a:ext cx="9144000" cy="5143500"/>
          </a:xfrm>
          <a:prstGeom prst="rect">
            <a:avLst/>
          </a:prstGeom>
          <a:solidFill>
            <a:schemeClr val="accent6">
              <a:alpha val="9058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546" name="Google Shape;546;p139"/>
          <p:cNvSpPr txBox="1"/>
          <p:nvPr>
            <p:ph type="ctrTitle"/>
          </p:nvPr>
        </p:nvSpPr>
        <p:spPr>
          <a:xfrm>
            <a:off x="624624" y="553792"/>
            <a:ext cx="5445600" cy="1931700"/>
          </a:xfrm>
          <a:prstGeom prst="rect">
            <a:avLst/>
          </a:prstGeom>
          <a:noFill/>
          <a:ln>
            <a:noFill/>
          </a:ln>
        </p:spPr>
        <p:txBody>
          <a:bodyPr anchorCtr="0" anchor="b" bIns="0" lIns="0" spcFirstLastPara="1" rIns="0" wrap="square" tIns="0">
            <a:noAutofit/>
          </a:bodyPr>
          <a:lstStyle>
            <a:lvl1pPr lvl="0" marR="0" algn="l">
              <a:lnSpc>
                <a:spcPct val="80000"/>
              </a:lnSpc>
              <a:spcBef>
                <a:spcPts val="0"/>
              </a:spcBef>
              <a:spcAft>
                <a:spcPts val="0"/>
              </a:spcAft>
              <a:buClr>
                <a:schemeClr val="lt1"/>
              </a:buClr>
              <a:buSzPts val="4000"/>
              <a:buFont typeface="Lato Black"/>
              <a:buNone/>
              <a:defRPr b="1" i="0" sz="4000" u="none" cap="none" strike="noStrike">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47" name="Google Shape;547;p139"/>
          <p:cNvSpPr txBox="1"/>
          <p:nvPr>
            <p:ph idx="1" type="subTitle"/>
          </p:nvPr>
        </p:nvSpPr>
        <p:spPr>
          <a:xfrm>
            <a:off x="624624" y="2717442"/>
            <a:ext cx="5447700" cy="18804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lt1"/>
              </a:buClr>
              <a:buSzPts val="1600"/>
              <a:buFont typeface="Arial"/>
              <a:buChar char="•"/>
              <a:defRPr b="0" i="0" sz="1600" u="none" cap="none" strike="noStrike">
                <a:solidFill>
                  <a:schemeClr val="lt1"/>
                </a:solidFill>
                <a:latin typeface="Lato"/>
                <a:ea typeface="Lato"/>
                <a:cs typeface="Lato"/>
                <a:sym typeface="Lato"/>
              </a:defRPr>
            </a:lvl1pPr>
            <a:lvl2pPr lvl="1" marR="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lvl="2" marR="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lvl="3" marR="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lvl="4" marR="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lvl="5"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cxnSp>
        <p:nvCxnSpPr>
          <p:cNvPr id="548" name="Google Shape;548;p139"/>
          <p:cNvCxnSpPr/>
          <p:nvPr/>
        </p:nvCxnSpPr>
        <p:spPr>
          <a:xfrm>
            <a:off x="637504" y="2571750"/>
            <a:ext cx="17259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9" name="Shape 549"/>
        <p:cNvGrpSpPr/>
        <p:nvPr/>
      </p:nvGrpSpPr>
      <p:grpSpPr>
        <a:xfrm>
          <a:off x="0" y="0"/>
          <a:ext cx="0" cy="0"/>
          <a:chOff x="0" y="0"/>
          <a:chExt cx="0" cy="0"/>
        </a:xfrm>
      </p:grpSpPr>
      <p:sp>
        <p:nvSpPr>
          <p:cNvPr id="550" name="Google Shape;550;p140"/>
          <p:cNvSpPr txBox="1"/>
          <p:nvPr>
            <p:ph type="title"/>
          </p:nvPr>
        </p:nvSpPr>
        <p:spPr>
          <a:xfrm>
            <a:off x="457201" y="575497"/>
            <a:ext cx="3008400" cy="871500"/>
          </a:xfrm>
          <a:prstGeom prst="rect">
            <a:avLst/>
          </a:prstGeom>
          <a:noFill/>
          <a:ln>
            <a:noFill/>
          </a:ln>
        </p:spPr>
        <p:txBody>
          <a:bodyPr anchorCtr="0" anchor="b" bIns="0" lIns="0" spcFirstLastPara="1" rIns="0" wrap="square" tIns="0">
            <a:noAutofit/>
          </a:bodyPr>
          <a:lstStyle>
            <a:lvl1pPr lvl="0" marR="0" algn="l">
              <a:lnSpc>
                <a:spcPct val="80000"/>
              </a:lnSpc>
              <a:spcBef>
                <a:spcPts val="0"/>
              </a:spcBef>
              <a:spcAft>
                <a:spcPts val="0"/>
              </a:spcAft>
              <a:buClr>
                <a:srgbClr val="515859"/>
              </a:buClr>
              <a:buSzPts val="2400"/>
              <a:buFont typeface="Lato Black"/>
              <a:buNone/>
              <a:defRPr b="0" i="0" sz="2400" u="none" cap="none" strike="noStrike">
                <a:solidFill>
                  <a:srgbClr val="515859"/>
                </a:solidFill>
                <a:latin typeface="Lato Black"/>
                <a:ea typeface="Lato Black"/>
                <a:cs typeface="Lato Black"/>
                <a:sym typeface="Lato Black"/>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51" name="Google Shape;551;p140"/>
          <p:cNvSpPr txBox="1"/>
          <p:nvPr>
            <p:ph idx="1" type="body"/>
          </p:nvPr>
        </p:nvSpPr>
        <p:spPr>
          <a:xfrm>
            <a:off x="3575050" y="575497"/>
            <a:ext cx="5111700" cy="40191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12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1pPr>
            <a:lvl2pPr indent="-387350" lvl="1" marL="914400" marR="0" algn="l">
              <a:lnSpc>
                <a:spcPct val="100000"/>
              </a:lnSpc>
              <a:spcBef>
                <a:spcPts val="400"/>
              </a:spcBef>
              <a:spcAft>
                <a:spcPts val="0"/>
              </a:spcAft>
              <a:buClr>
                <a:srgbClr val="FC3407"/>
              </a:buClr>
              <a:buSzPts val="2500"/>
              <a:buFont typeface="Arial"/>
              <a:buChar char="–"/>
              <a:defRPr b="0" i="0" sz="2500" u="none" cap="none" strike="noStrike">
                <a:solidFill>
                  <a:srgbClr val="FC3407"/>
                </a:solidFill>
                <a:latin typeface="Lato"/>
                <a:ea typeface="Lato"/>
                <a:cs typeface="Lato"/>
                <a:sym typeface="Lato"/>
              </a:defRPr>
            </a:lvl2pPr>
            <a:lvl3pPr indent="-361950" lvl="2" marL="1371600" marR="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Lato"/>
                <a:ea typeface="Lato"/>
                <a:cs typeface="Lato"/>
                <a:sym typeface="Lato"/>
              </a:defRPr>
            </a:lvl3pPr>
            <a:lvl4pPr indent="-342900" lvl="3" marL="1828800" marR="0" algn="l">
              <a:lnSpc>
                <a:spcPct val="100000"/>
              </a:lnSpc>
              <a:spcBef>
                <a:spcPts val="300"/>
              </a:spcBef>
              <a:spcAft>
                <a:spcPts val="0"/>
              </a:spcAft>
              <a:buClr>
                <a:srgbClr val="91918F"/>
              </a:buClr>
              <a:buSzPts val="1800"/>
              <a:buFont typeface="Arial"/>
              <a:buChar char="–"/>
              <a:defRPr b="0" i="0" sz="1800" u="none" cap="none" strike="noStrike">
                <a:solidFill>
                  <a:srgbClr val="91918F"/>
                </a:solidFill>
                <a:latin typeface="Lato"/>
                <a:ea typeface="Lato"/>
                <a:cs typeface="Lato"/>
                <a:sym typeface="Lato"/>
              </a:defRPr>
            </a:lvl4pPr>
            <a:lvl5pPr indent="-342900" lvl="4" marL="2286000" marR="0" algn="l">
              <a:lnSpc>
                <a:spcPct val="100000"/>
              </a:lnSpc>
              <a:spcBef>
                <a:spcPts val="300"/>
              </a:spcBef>
              <a:spcAft>
                <a:spcPts val="0"/>
              </a:spcAft>
              <a:buClr>
                <a:srgbClr val="91918F"/>
              </a:buClr>
              <a:buSzPts val="1800"/>
              <a:buFont typeface="Arial"/>
              <a:buChar char="»"/>
              <a:defRPr b="0" i="0" sz="1800" u="none" cap="none" strike="noStrike">
                <a:solidFill>
                  <a:srgbClr val="91918F"/>
                </a:solidFill>
                <a:latin typeface="Lato"/>
                <a:ea typeface="Lato"/>
                <a:cs typeface="Lato"/>
                <a:sym typeface="Lato"/>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552" name="Google Shape;552;p140"/>
          <p:cNvSpPr txBox="1"/>
          <p:nvPr>
            <p:ph idx="2" type="body"/>
          </p:nvPr>
        </p:nvSpPr>
        <p:spPr>
          <a:xfrm>
            <a:off x="457201" y="1447035"/>
            <a:ext cx="3008400" cy="3147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200"/>
              </a:spcBef>
              <a:spcAft>
                <a:spcPts val="0"/>
              </a:spcAft>
              <a:buClr>
                <a:srgbClr val="FC3407"/>
              </a:buClr>
              <a:buSzPts val="1600"/>
              <a:buFont typeface="Arial"/>
              <a:buNone/>
              <a:defRPr b="0" i="0" sz="1600" u="none" cap="none" strike="noStrike">
                <a:solidFill>
                  <a:srgbClr val="FC3407"/>
                </a:solidFill>
                <a:latin typeface="Lato"/>
                <a:ea typeface="Lato"/>
                <a:cs typeface="Lato"/>
                <a:sym typeface="Lato"/>
              </a:defRPr>
            </a:lvl1pPr>
            <a:lvl2pPr indent="-228600" lvl="1" marL="914400" marR="0" algn="l">
              <a:lnSpc>
                <a:spcPct val="100000"/>
              </a:lnSpc>
              <a:spcBef>
                <a:spcPts val="400"/>
              </a:spcBef>
              <a:spcAft>
                <a:spcPts val="0"/>
              </a:spcAft>
              <a:buClr>
                <a:schemeClr val="accent6"/>
              </a:buClr>
              <a:buSzPts val="1100"/>
              <a:buFont typeface="Arial"/>
              <a:buNone/>
              <a:defRPr b="0" i="0" sz="1100" u="none" cap="none" strike="noStrike">
                <a:solidFill>
                  <a:schemeClr val="accent6"/>
                </a:solidFill>
                <a:latin typeface="Lato"/>
                <a:ea typeface="Lato"/>
                <a:cs typeface="Lato"/>
                <a:sym typeface="Lato"/>
              </a:defRPr>
            </a:lvl2pPr>
            <a:lvl3pPr indent="-228600" lvl="2" marL="1371600" marR="0" algn="l">
              <a:lnSpc>
                <a:spcPct val="100000"/>
              </a:lnSpc>
              <a:spcBef>
                <a:spcPts val="400"/>
              </a:spcBef>
              <a:spcAft>
                <a:spcPts val="0"/>
              </a:spcAft>
              <a:buClr>
                <a:schemeClr val="dk1"/>
              </a:buClr>
              <a:buSzPts val="900"/>
              <a:buFont typeface="Arial"/>
              <a:buNone/>
              <a:defRPr b="0" i="0" sz="900" u="none" cap="none" strike="noStrike">
                <a:solidFill>
                  <a:schemeClr val="dk1"/>
                </a:solidFill>
                <a:latin typeface="Lato"/>
                <a:ea typeface="Lato"/>
                <a:cs typeface="Lato"/>
                <a:sym typeface="Lato"/>
              </a:defRPr>
            </a:lvl3pPr>
            <a:lvl4pPr indent="-228600" lvl="3" marL="1828800" marR="0" algn="l">
              <a:lnSpc>
                <a:spcPct val="100000"/>
              </a:lnSpc>
              <a:spcBef>
                <a:spcPts val="300"/>
              </a:spcBef>
              <a:spcAft>
                <a:spcPts val="0"/>
              </a:spcAft>
              <a:buClr>
                <a:srgbClr val="91918F"/>
              </a:buClr>
              <a:buSzPts val="800"/>
              <a:buFont typeface="Arial"/>
              <a:buNone/>
              <a:defRPr b="0" i="0" sz="800" u="none" cap="none" strike="noStrike">
                <a:solidFill>
                  <a:srgbClr val="91918F"/>
                </a:solidFill>
                <a:latin typeface="Lato"/>
                <a:ea typeface="Lato"/>
                <a:cs typeface="Lato"/>
                <a:sym typeface="Lato"/>
              </a:defRPr>
            </a:lvl4pPr>
            <a:lvl5pPr indent="-228600" lvl="4" marL="2286000" marR="0" algn="l">
              <a:lnSpc>
                <a:spcPct val="100000"/>
              </a:lnSpc>
              <a:spcBef>
                <a:spcPts val="300"/>
              </a:spcBef>
              <a:spcAft>
                <a:spcPts val="0"/>
              </a:spcAft>
              <a:buClr>
                <a:srgbClr val="91918F"/>
              </a:buClr>
              <a:buSzPts val="800"/>
              <a:buFont typeface="Arial"/>
              <a:buNone/>
              <a:defRPr b="0" i="0" sz="800" u="none" cap="none" strike="noStrike">
                <a:solidFill>
                  <a:srgbClr val="91918F"/>
                </a:solidFill>
                <a:latin typeface="Lato"/>
                <a:ea typeface="Lato"/>
                <a:cs typeface="Lato"/>
                <a:sym typeface="Lato"/>
              </a:defRPr>
            </a:lvl5pPr>
            <a:lvl6pPr indent="-228600" lvl="5" marL="2743200" marR="0" algn="l">
              <a:lnSpc>
                <a:spcPct val="100000"/>
              </a:lnSpc>
              <a:spcBef>
                <a:spcPts val="160"/>
              </a:spcBef>
              <a:spcAft>
                <a:spcPts val="0"/>
              </a:spcAft>
              <a:buClr>
                <a:schemeClr val="dk1"/>
              </a:buClr>
              <a:buSzPts val="800"/>
              <a:buFont typeface="Arial"/>
              <a:buNone/>
              <a:defRPr b="0" i="0" sz="800" u="none" cap="none" strike="noStrike">
                <a:solidFill>
                  <a:schemeClr val="dk1"/>
                </a:solidFill>
                <a:latin typeface="Lato"/>
                <a:ea typeface="Lato"/>
                <a:cs typeface="Lato"/>
                <a:sym typeface="Lato"/>
              </a:defRPr>
            </a:lvl6pPr>
            <a:lvl7pPr indent="-228600" lvl="6" marL="3200400" marR="0" algn="l">
              <a:lnSpc>
                <a:spcPct val="100000"/>
              </a:lnSpc>
              <a:spcBef>
                <a:spcPts val="160"/>
              </a:spcBef>
              <a:spcAft>
                <a:spcPts val="0"/>
              </a:spcAft>
              <a:buClr>
                <a:schemeClr val="dk1"/>
              </a:buClr>
              <a:buSzPts val="800"/>
              <a:buFont typeface="Arial"/>
              <a:buNone/>
              <a:defRPr b="0" i="0" sz="800" u="none" cap="none" strike="noStrike">
                <a:solidFill>
                  <a:schemeClr val="dk1"/>
                </a:solidFill>
                <a:latin typeface="Lato"/>
                <a:ea typeface="Lato"/>
                <a:cs typeface="Lato"/>
                <a:sym typeface="Lato"/>
              </a:defRPr>
            </a:lvl7pPr>
            <a:lvl8pPr indent="-228600" lvl="7" marL="3657600" marR="0" algn="l">
              <a:lnSpc>
                <a:spcPct val="100000"/>
              </a:lnSpc>
              <a:spcBef>
                <a:spcPts val="160"/>
              </a:spcBef>
              <a:spcAft>
                <a:spcPts val="0"/>
              </a:spcAft>
              <a:buClr>
                <a:schemeClr val="dk1"/>
              </a:buClr>
              <a:buSzPts val="800"/>
              <a:buFont typeface="Arial"/>
              <a:buNone/>
              <a:defRPr b="0" i="0" sz="800" u="none" cap="none" strike="noStrike">
                <a:solidFill>
                  <a:schemeClr val="dk1"/>
                </a:solidFill>
                <a:latin typeface="Lato"/>
                <a:ea typeface="Lato"/>
                <a:cs typeface="Lato"/>
                <a:sym typeface="Lato"/>
              </a:defRPr>
            </a:lvl8pPr>
            <a:lvl9pPr indent="-228600" lvl="8" marL="4114800" marR="0" algn="l">
              <a:lnSpc>
                <a:spcPct val="100000"/>
              </a:lnSpc>
              <a:spcBef>
                <a:spcPts val="160"/>
              </a:spcBef>
              <a:spcAft>
                <a:spcPts val="0"/>
              </a:spcAft>
              <a:buClr>
                <a:schemeClr val="dk1"/>
              </a:buClr>
              <a:buSzPts val="800"/>
              <a:buFont typeface="Arial"/>
              <a:buNone/>
              <a:defRPr b="0" i="0" sz="800" u="none" cap="none" strike="noStrike">
                <a:solidFill>
                  <a:schemeClr val="dk1"/>
                </a:solidFill>
                <a:latin typeface="Lato"/>
                <a:ea typeface="Lato"/>
                <a:cs typeface="Lato"/>
                <a:sym typeface="Lato"/>
              </a:defRPr>
            </a:lvl9pPr>
          </a:lstStyle>
          <a:p/>
        </p:txBody>
      </p:sp>
      <p:sp>
        <p:nvSpPr>
          <p:cNvPr id="553" name="Google Shape;553;p140"/>
          <p:cNvSpPr txBox="1"/>
          <p:nvPr>
            <p:ph idx="11" type="ftr"/>
          </p:nvPr>
        </p:nvSpPr>
        <p:spPr>
          <a:xfrm>
            <a:off x="269102" y="4678151"/>
            <a:ext cx="57618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9pPr>
          </a:lstStyle>
          <a:p/>
        </p:txBody>
      </p:sp>
      <p:sp>
        <p:nvSpPr>
          <p:cNvPr id="554" name="Google Shape;554;p140"/>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Only">
  <p:cSld name="1_Title and Subtitle Only">
    <p:spTree>
      <p:nvGrpSpPr>
        <p:cNvPr id="555" name="Shape 555"/>
        <p:cNvGrpSpPr/>
        <p:nvPr/>
      </p:nvGrpSpPr>
      <p:grpSpPr>
        <a:xfrm>
          <a:off x="0" y="0"/>
          <a:ext cx="0" cy="0"/>
          <a:chOff x="0" y="0"/>
          <a:chExt cx="0" cy="0"/>
        </a:xfrm>
      </p:grpSpPr>
      <p:sp>
        <p:nvSpPr>
          <p:cNvPr id="556" name="Google Shape;556;p141"/>
          <p:cNvSpPr txBox="1"/>
          <p:nvPr>
            <p:ph type="title"/>
          </p:nvPr>
        </p:nvSpPr>
        <p:spPr>
          <a:xfrm>
            <a:off x="226950" y="259500"/>
            <a:ext cx="8690100" cy="6336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557" name="Google Shape;557;p141"/>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chemeClr val="dk1"/>
              </a:buClr>
              <a:buSzPts val="800"/>
              <a:buFont typeface="Lato"/>
              <a:buNone/>
              <a:defRPr b="0" i="0" sz="800" u="none" cap="none" strike="noStrike">
                <a:solidFill>
                  <a:schemeClr val="dk1"/>
                </a:solidFill>
                <a:latin typeface="Lato"/>
                <a:ea typeface="Lato"/>
                <a:cs typeface="Lato"/>
                <a:sym typeface="Lato"/>
              </a:defRPr>
            </a:lvl1pPr>
            <a:lvl2pPr indent="0" lvl="1" marL="0" marR="0" algn="ctr">
              <a:lnSpc>
                <a:spcPct val="100000"/>
              </a:lnSpc>
              <a:spcBef>
                <a:spcPts val="0"/>
              </a:spcBef>
              <a:spcAft>
                <a:spcPts val="0"/>
              </a:spcAft>
              <a:buClr>
                <a:schemeClr val="dk1"/>
              </a:buClr>
              <a:buSzPts val="800"/>
              <a:buFont typeface="Lato"/>
              <a:buNone/>
              <a:defRPr b="0" i="0" sz="800" u="none" cap="none" strike="noStrike">
                <a:solidFill>
                  <a:schemeClr val="dk1"/>
                </a:solidFill>
                <a:latin typeface="Lato"/>
                <a:ea typeface="Lato"/>
                <a:cs typeface="Lato"/>
                <a:sym typeface="Lato"/>
              </a:defRPr>
            </a:lvl2pPr>
            <a:lvl3pPr indent="0" lvl="2" marL="0" marR="0" algn="ctr">
              <a:lnSpc>
                <a:spcPct val="100000"/>
              </a:lnSpc>
              <a:spcBef>
                <a:spcPts val="0"/>
              </a:spcBef>
              <a:spcAft>
                <a:spcPts val="0"/>
              </a:spcAft>
              <a:buClr>
                <a:schemeClr val="dk1"/>
              </a:buClr>
              <a:buSzPts val="800"/>
              <a:buFont typeface="Lato"/>
              <a:buNone/>
              <a:defRPr b="0" i="0" sz="800" u="none" cap="none" strike="noStrike">
                <a:solidFill>
                  <a:schemeClr val="dk1"/>
                </a:solidFill>
                <a:latin typeface="Lato"/>
                <a:ea typeface="Lato"/>
                <a:cs typeface="Lato"/>
                <a:sym typeface="Lato"/>
              </a:defRPr>
            </a:lvl3pPr>
            <a:lvl4pPr indent="0" lvl="3" marL="0" marR="0" algn="ctr">
              <a:lnSpc>
                <a:spcPct val="100000"/>
              </a:lnSpc>
              <a:spcBef>
                <a:spcPts val="0"/>
              </a:spcBef>
              <a:spcAft>
                <a:spcPts val="0"/>
              </a:spcAft>
              <a:buClr>
                <a:schemeClr val="dk1"/>
              </a:buClr>
              <a:buSzPts val="800"/>
              <a:buFont typeface="Lato"/>
              <a:buNone/>
              <a:defRPr b="0" i="0" sz="800" u="none" cap="none" strike="noStrike">
                <a:solidFill>
                  <a:schemeClr val="dk1"/>
                </a:solidFill>
                <a:latin typeface="Lato"/>
                <a:ea typeface="Lato"/>
                <a:cs typeface="Lato"/>
                <a:sym typeface="Lato"/>
              </a:defRPr>
            </a:lvl4pPr>
            <a:lvl5pPr indent="0" lvl="4" marL="0" marR="0" algn="ctr">
              <a:lnSpc>
                <a:spcPct val="100000"/>
              </a:lnSpc>
              <a:spcBef>
                <a:spcPts val="0"/>
              </a:spcBef>
              <a:spcAft>
                <a:spcPts val="0"/>
              </a:spcAft>
              <a:buClr>
                <a:schemeClr val="dk1"/>
              </a:buClr>
              <a:buSzPts val="800"/>
              <a:buFont typeface="Lato"/>
              <a:buNone/>
              <a:defRPr b="0" i="0" sz="800" u="none" cap="none" strike="noStrike">
                <a:solidFill>
                  <a:schemeClr val="dk1"/>
                </a:solidFill>
                <a:latin typeface="Lato"/>
                <a:ea typeface="Lato"/>
                <a:cs typeface="Lato"/>
                <a:sym typeface="Lato"/>
              </a:defRPr>
            </a:lvl5pPr>
            <a:lvl6pPr indent="0" lvl="5" marL="0" marR="0" algn="ctr">
              <a:lnSpc>
                <a:spcPct val="100000"/>
              </a:lnSpc>
              <a:spcBef>
                <a:spcPts val="0"/>
              </a:spcBef>
              <a:spcAft>
                <a:spcPts val="0"/>
              </a:spcAft>
              <a:buClr>
                <a:schemeClr val="dk1"/>
              </a:buClr>
              <a:buSzPts val="800"/>
              <a:buFont typeface="Lato"/>
              <a:buNone/>
              <a:defRPr b="0" i="0" sz="800" u="none" cap="none" strike="noStrike">
                <a:solidFill>
                  <a:schemeClr val="dk1"/>
                </a:solidFill>
                <a:latin typeface="Lato"/>
                <a:ea typeface="Lato"/>
                <a:cs typeface="Lato"/>
                <a:sym typeface="Lato"/>
              </a:defRPr>
            </a:lvl6pPr>
            <a:lvl7pPr indent="0" lvl="6" marL="0" marR="0" algn="ctr">
              <a:lnSpc>
                <a:spcPct val="100000"/>
              </a:lnSpc>
              <a:spcBef>
                <a:spcPts val="0"/>
              </a:spcBef>
              <a:spcAft>
                <a:spcPts val="0"/>
              </a:spcAft>
              <a:buClr>
                <a:schemeClr val="dk1"/>
              </a:buClr>
              <a:buSzPts val="800"/>
              <a:buFont typeface="Lato"/>
              <a:buNone/>
              <a:defRPr b="0" i="0" sz="800" u="none" cap="none" strike="noStrike">
                <a:solidFill>
                  <a:schemeClr val="dk1"/>
                </a:solidFill>
                <a:latin typeface="Lato"/>
                <a:ea typeface="Lato"/>
                <a:cs typeface="Lato"/>
                <a:sym typeface="Lato"/>
              </a:defRPr>
            </a:lvl7pPr>
            <a:lvl8pPr indent="0" lvl="7" marL="0" marR="0" algn="ctr">
              <a:lnSpc>
                <a:spcPct val="100000"/>
              </a:lnSpc>
              <a:spcBef>
                <a:spcPts val="0"/>
              </a:spcBef>
              <a:spcAft>
                <a:spcPts val="0"/>
              </a:spcAft>
              <a:buClr>
                <a:schemeClr val="dk1"/>
              </a:buClr>
              <a:buSzPts val="800"/>
              <a:buFont typeface="Lato"/>
              <a:buNone/>
              <a:defRPr b="0" i="0" sz="800" u="none" cap="none" strike="noStrike">
                <a:solidFill>
                  <a:schemeClr val="dk1"/>
                </a:solidFill>
                <a:latin typeface="Lato"/>
                <a:ea typeface="Lato"/>
                <a:cs typeface="Lato"/>
                <a:sym typeface="Lato"/>
              </a:defRPr>
            </a:lvl8pPr>
            <a:lvl9pPr indent="0" lvl="8" marL="0" marR="0" algn="ctr">
              <a:lnSpc>
                <a:spcPct val="100000"/>
              </a:lnSpc>
              <a:spcBef>
                <a:spcPts val="0"/>
              </a:spcBef>
              <a:spcAft>
                <a:spcPts val="0"/>
              </a:spcAft>
              <a:buClr>
                <a:schemeClr val="dk1"/>
              </a:buClr>
              <a:buSzPts val="800"/>
              <a:buFont typeface="Lato"/>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558" name="Google Shape;558;p141"/>
          <p:cNvSpPr txBox="1"/>
          <p:nvPr>
            <p:ph idx="1" type="subTitle"/>
          </p:nvPr>
        </p:nvSpPr>
        <p:spPr>
          <a:xfrm>
            <a:off x="226950" y="835950"/>
            <a:ext cx="8690100" cy="383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1pPr>
            <a:lvl2pPr lvl="1" marR="0" algn="l">
              <a:lnSpc>
                <a:spcPct val="100000"/>
              </a:lnSpc>
              <a:spcBef>
                <a:spcPts val="1200"/>
              </a:spcBef>
              <a:spcAft>
                <a:spcPts val="0"/>
              </a:spcAft>
              <a:buClr>
                <a:schemeClr val="accent6"/>
              </a:buClr>
              <a:buSzPts val="1400"/>
              <a:buFont typeface="Arial"/>
              <a:buNone/>
              <a:defRPr b="0" i="0" sz="1400" u="none" cap="none" strike="noStrike">
                <a:solidFill>
                  <a:schemeClr val="accent6"/>
                </a:solidFill>
                <a:latin typeface="Lato Black"/>
                <a:ea typeface="Lato Black"/>
                <a:cs typeface="Lato Black"/>
                <a:sym typeface="Lato Black"/>
              </a:defRPr>
            </a:lvl2pPr>
            <a:lvl3pPr lvl="2" marR="0" algn="l">
              <a:lnSpc>
                <a:spcPct val="100000"/>
              </a:lnSpc>
              <a:spcBef>
                <a:spcPts val="120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3pPr>
            <a:lvl4pPr lvl="3" marR="0" algn="l">
              <a:lnSpc>
                <a:spcPct val="100000"/>
              </a:lnSpc>
              <a:spcBef>
                <a:spcPts val="1200"/>
              </a:spcBef>
              <a:spcAft>
                <a:spcPts val="0"/>
              </a:spcAft>
              <a:buClr>
                <a:srgbClr val="91918F"/>
              </a:buClr>
              <a:buSzPts val="1400"/>
              <a:buFont typeface="Arial"/>
              <a:buNone/>
              <a:defRPr b="0" i="0" sz="1400" u="none" cap="none" strike="noStrike">
                <a:solidFill>
                  <a:srgbClr val="91918F"/>
                </a:solidFill>
                <a:latin typeface="Lato Black"/>
                <a:ea typeface="Lato Black"/>
                <a:cs typeface="Lato Black"/>
                <a:sym typeface="Lato Black"/>
              </a:defRPr>
            </a:lvl4pPr>
            <a:lvl5pPr lvl="4" marR="0" algn="l">
              <a:lnSpc>
                <a:spcPct val="100000"/>
              </a:lnSpc>
              <a:spcBef>
                <a:spcPts val="1200"/>
              </a:spcBef>
              <a:spcAft>
                <a:spcPts val="0"/>
              </a:spcAft>
              <a:buClr>
                <a:srgbClr val="91918F"/>
              </a:buClr>
              <a:buSzPts val="1400"/>
              <a:buFont typeface="Arial"/>
              <a:buNone/>
              <a:defRPr b="0" i="0" sz="1400" u="none" cap="none" strike="noStrike">
                <a:solidFill>
                  <a:srgbClr val="91918F"/>
                </a:solidFill>
                <a:latin typeface="Lato Black"/>
                <a:ea typeface="Lato Black"/>
                <a:cs typeface="Lato Black"/>
                <a:sym typeface="Lato Black"/>
              </a:defRPr>
            </a:lvl5pPr>
            <a:lvl6pPr lvl="5" marR="0" algn="l">
              <a:lnSpc>
                <a:spcPct val="100000"/>
              </a:lnSpc>
              <a:spcBef>
                <a:spcPts val="120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6pPr>
            <a:lvl7pPr lvl="6" marR="0" algn="l">
              <a:lnSpc>
                <a:spcPct val="100000"/>
              </a:lnSpc>
              <a:spcBef>
                <a:spcPts val="120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7pPr>
            <a:lvl8pPr lvl="7" marR="0" algn="l">
              <a:lnSpc>
                <a:spcPct val="100000"/>
              </a:lnSpc>
              <a:spcBef>
                <a:spcPts val="120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8pPr>
            <a:lvl9pPr lvl="8" marR="0" algn="l">
              <a:lnSpc>
                <a:spcPct val="100000"/>
              </a:lnSpc>
              <a:spcBef>
                <a:spcPts val="1200"/>
              </a:spcBef>
              <a:spcAft>
                <a:spcPts val="0"/>
              </a:spcAft>
              <a:buClr>
                <a:schemeClr val="dk1"/>
              </a:buClr>
              <a:buSzPts val="1400"/>
              <a:buFont typeface="Arial"/>
              <a:buNone/>
              <a:defRPr b="0" i="0" sz="1400" u="none" cap="none" strike="noStrike">
                <a:solidFill>
                  <a:schemeClr val="dk1"/>
                </a:solidFill>
                <a:latin typeface="Lato Black"/>
                <a:ea typeface="Lato Black"/>
                <a:cs typeface="Lato Black"/>
                <a:sym typeface="Lato Black"/>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0" Type="http://schemas.openxmlformats.org/officeDocument/2006/relationships/theme" Target="../theme/theme4.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31" Type="http://schemas.openxmlformats.org/officeDocument/2006/relationships/slideLayout" Target="../slideLayouts/slideLayout78.xml"/><Relationship Id="rId30" Type="http://schemas.openxmlformats.org/officeDocument/2006/relationships/slideLayout" Target="../slideLayouts/slideLayout77.xml"/><Relationship Id="rId33" Type="http://schemas.openxmlformats.org/officeDocument/2006/relationships/slideLayout" Target="../slideLayouts/slideLayout80.xml"/><Relationship Id="rId32" Type="http://schemas.openxmlformats.org/officeDocument/2006/relationships/slideLayout" Target="../slideLayouts/slideLayout79.xml"/><Relationship Id="rId35" Type="http://schemas.openxmlformats.org/officeDocument/2006/relationships/theme" Target="../theme/theme1.xml"/><Relationship Id="rId34" Type="http://schemas.openxmlformats.org/officeDocument/2006/relationships/slideLayout" Target="../slideLayouts/slideLayout81.xml"/><Relationship Id="rId20" Type="http://schemas.openxmlformats.org/officeDocument/2006/relationships/slideLayout" Target="../slideLayouts/slideLayout67.xml"/><Relationship Id="rId22" Type="http://schemas.openxmlformats.org/officeDocument/2006/relationships/slideLayout" Target="../slideLayouts/slideLayout69.xml"/><Relationship Id="rId21" Type="http://schemas.openxmlformats.org/officeDocument/2006/relationships/slideLayout" Target="../slideLayouts/slideLayout68.xml"/><Relationship Id="rId24" Type="http://schemas.openxmlformats.org/officeDocument/2006/relationships/slideLayout" Target="../slideLayouts/slideLayout71.xml"/><Relationship Id="rId23" Type="http://schemas.openxmlformats.org/officeDocument/2006/relationships/slideLayout" Target="../slideLayouts/slideLayout70.xml"/><Relationship Id="rId26" Type="http://schemas.openxmlformats.org/officeDocument/2006/relationships/slideLayout" Target="../slideLayouts/slideLayout73.xml"/><Relationship Id="rId25" Type="http://schemas.openxmlformats.org/officeDocument/2006/relationships/slideLayout" Target="../slideLayouts/slideLayout72.xml"/><Relationship Id="rId28" Type="http://schemas.openxmlformats.org/officeDocument/2006/relationships/slideLayout" Target="../slideLayouts/slideLayout75.xml"/><Relationship Id="rId27" Type="http://schemas.openxmlformats.org/officeDocument/2006/relationships/slideLayout" Target="../slideLayouts/slideLayout74.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19" Type="http://schemas.openxmlformats.org/officeDocument/2006/relationships/slideLayout" Target="../slideLayouts/slideLayout66.xml"/><Relationship Id="rId18"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20.xml"/><Relationship Id="rId42" Type="http://schemas.openxmlformats.org/officeDocument/2006/relationships/slideLayout" Target="../slideLayouts/slideLayout122.xml"/><Relationship Id="rId41" Type="http://schemas.openxmlformats.org/officeDocument/2006/relationships/slideLayout" Target="../slideLayouts/slideLayout121.xml"/><Relationship Id="rId44" Type="http://schemas.openxmlformats.org/officeDocument/2006/relationships/slideLayout" Target="../slideLayouts/slideLayout124.xml"/><Relationship Id="rId43" Type="http://schemas.openxmlformats.org/officeDocument/2006/relationships/slideLayout" Target="../slideLayouts/slideLayout123.xml"/><Relationship Id="rId46" Type="http://schemas.openxmlformats.org/officeDocument/2006/relationships/slideLayout" Target="../slideLayouts/slideLayout126.xml"/><Relationship Id="rId45" Type="http://schemas.openxmlformats.org/officeDocument/2006/relationships/slideLayout" Target="../slideLayouts/slideLayout125.xml"/><Relationship Id="rId1" Type="http://schemas.openxmlformats.org/officeDocument/2006/relationships/image" Target="../media/image21.png"/><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48" Type="http://schemas.openxmlformats.org/officeDocument/2006/relationships/theme" Target="../theme/theme3.xml"/><Relationship Id="rId47" Type="http://schemas.openxmlformats.org/officeDocument/2006/relationships/slideLayout" Target="../slideLayouts/slideLayout127.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31" Type="http://schemas.openxmlformats.org/officeDocument/2006/relationships/slideLayout" Target="../slideLayouts/slideLayout111.xml"/><Relationship Id="rId30" Type="http://schemas.openxmlformats.org/officeDocument/2006/relationships/slideLayout" Target="../slideLayouts/slideLayout110.xml"/><Relationship Id="rId33" Type="http://schemas.openxmlformats.org/officeDocument/2006/relationships/slideLayout" Target="../slideLayouts/slideLayout113.xml"/><Relationship Id="rId32" Type="http://schemas.openxmlformats.org/officeDocument/2006/relationships/slideLayout" Target="../slideLayouts/slideLayout112.xml"/><Relationship Id="rId35" Type="http://schemas.openxmlformats.org/officeDocument/2006/relationships/slideLayout" Target="../slideLayouts/slideLayout115.xml"/><Relationship Id="rId34" Type="http://schemas.openxmlformats.org/officeDocument/2006/relationships/slideLayout" Target="../slideLayouts/slideLayout114.xml"/><Relationship Id="rId37" Type="http://schemas.openxmlformats.org/officeDocument/2006/relationships/slideLayout" Target="../slideLayouts/slideLayout117.xml"/><Relationship Id="rId36" Type="http://schemas.openxmlformats.org/officeDocument/2006/relationships/slideLayout" Target="../slideLayouts/slideLayout116.xml"/><Relationship Id="rId39" Type="http://schemas.openxmlformats.org/officeDocument/2006/relationships/slideLayout" Target="../slideLayouts/slideLayout119.xml"/><Relationship Id="rId38" Type="http://schemas.openxmlformats.org/officeDocument/2006/relationships/slideLayout" Target="../slideLayouts/slideLayout118.xml"/><Relationship Id="rId20" Type="http://schemas.openxmlformats.org/officeDocument/2006/relationships/slideLayout" Target="../slideLayouts/slideLayout100.xml"/><Relationship Id="rId22" Type="http://schemas.openxmlformats.org/officeDocument/2006/relationships/slideLayout" Target="../slideLayouts/slideLayout102.xml"/><Relationship Id="rId21" Type="http://schemas.openxmlformats.org/officeDocument/2006/relationships/slideLayout" Target="../slideLayouts/slideLayout101.xml"/><Relationship Id="rId24" Type="http://schemas.openxmlformats.org/officeDocument/2006/relationships/slideLayout" Target="../slideLayouts/slideLayout104.xml"/><Relationship Id="rId23" Type="http://schemas.openxmlformats.org/officeDocument/2006/relationships/slideLayout" Target="../slideLayouts/slideLayout103.xml"/><Relationship Id="rId26" Type="http://schemas.openxmlformats.org/officeDocument/2006/relationships/slideLayout" Target="../slideLayouts/slideLayout106.xml"/><Relationship Id="rId25" Type="http://schemas.openxmlformats.org/officeDocument/2006/relationships/slideLayout" Target="../slideLayouts/slideLayout105.xml"/><Relationship Id="rId28" Type="http://schemas.openxmlformats.org/officeDocument/2006/relationships/slideLayout" Target="../slideLayouts/slideLayout108.xml"/><Relationship Id="rId27" Type="http://schemas.openxmlformats.org/officeDocument/2006/relationships/slideLayout" Target="../slideLayouts/slideLayout107.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10" Type="http://schemas.openxmlformats.org/officeDocument/2006/relationships/slideLayout" Target="../slideLayouts/slideLayout90.xml"/><Relationship Id="rId13" Type="http://schemas.openxmlformats.org/officeDocument/2006/relationships/slideLayout" Target="../slideLayouts/slideLayout93.xml"/><Relationship Id="rId12" Type="http://schemas.openxmlformats.org/officeDocument/2006/relationships/slideLayout" Target="../slideLayouts/slideLayout92.xml"/><Relationship Id="rId15" Type="http://schemas.openxmlformats.org/officeDocument/2006/relationships/slideLayout" Target="../slideLayouts/slideLayout95.xml"/><Relationship Id="rId14" Type="http://schemas.openxmlformats.org/officeDocument/2006/relationships/slideLayout" Target="../slideLayouts/slideLayout94.xml"/><Relationship Id="rId17" Type="http://schemas.openxmlformats.org/officeDocument/2006/relationships/slideLayout" Target="../slideLayouts/slideLayout97.xml"/><Relationship Id="rId16" Type="http://schemas.openxmlformats.org/officeDocument/2006/relationships/slideLayout" Target="../slideLayouts/slideLayout96.xml"/><Relationship Id="rId19" Type="http://schemas.openxmlformats.org/officeDocument/2006/relationships/slideLayout" Target="../slideLayouts/slideLayout99.xml"/><Relationship Id="rId1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1"/>
          <p:cNvSpPr txBox="1"/>
          <p:nvPr>
            <p:ph type="title"/>
          </p:nvPr>
        </p:nvSpPr>
        <p:spPr>
          <a:xfrm>
            <a:off x="457200" y="457200"/>
            <a:ext cx="8229600" cy="665700"/>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Clr>
                <a:schemeClr val="dk1"/>
              </a:buClr>
              <a:buSzPts val="2800"/>
              <a:buFont typeface="Lato Black"/>
              <a:buNone/>
              <a:defRPr b="0" i="0" sz="2800" u="none" cap="none" strike="noStrike">
                <a:solidFill>
                  <a:schemeClr val="dk1"/>
                </a:solidFill>
                <a:latin typeface="Lato Black"/>
                <a:ea typeface="Lato Black"/>
                <a:cs typeface="Lato Black"/>
                <a:sym typeface="Lato Black"/>
              </a:defRPr>
            </a:lvl1pPr>
            <a:lvl2pPr lvl="1" marR="0" rtl="0" algn="l">
              <a:lnSpc>
                <a:spcPct val="100000"/>
              </a:lnSpc>
              <a:spcBef>
                <a:spcPts val="0"/>
              </a:spcBef>
              <a:spcAft>
                <a:spcPts val="0"/>
              </a:spcAft>
              <a:buClr>
                <a:schemeClr val="dk1"/>
              </a:buClr>
              <a:buSzPts val="1400"/>
              <a:buFont typeface="Lato Black"/>
              <a:buNone/>
              <a:defRPr b="0" i="0" sz="1800" u="none" cap="none" strike="noStrike">
                <a:solidFill>
                  <a:schemeClr val="dk1"/>
                </a:solidFill>
                <a:latin typeface="Lato Black"/>
                <a:ea typeface="Lato Black"/>
                <a:cs typeface="Lato Black"/>
                <a:sym typeface="Lato Black"/>
              </a:defRPr>
            </a:lvl2pPr>
            <a:lvl3pPr lvl="2" marR="0" rtl="0" algn="l">
              <a:lnSpc>
                <a:spcPct val="100000"/>
              </a:lnSpc>
              <a:spcBef>
                <a:spcPts val="0"/>
              </a:spcBef>
              <a:spcAft>
                <a:spcPts val="0"/>
              </a:spcAft>
              <a:buClr>
                <a:schemeClr val="dk1"/>
              </a:buClr>
              <a:buSzPts val="1400"/>
              <a:buFont typeface="Lato Black"/>
              <a:buNone/>
              <a:defRPr b="0" i="0" sz="1800" u="none" cap="none" strike="noStrike">
                <a:solidFill>
                  <a:schemeClr val="dk1"/>
                </a:solidFill>
                <a:latin typeface="Lato Black"/>
                <a:ea typeface="Lato Black"/>
                <a:cs typeface="Lato Black"/>
                <a:sym typeface="Lato Black"/>
              </a:defRPr>
            </a:lvl3pPr>
            <a:lvl4pPr lvl="3" marR="0" rtl="0" algn="l">
              <a:lnSpc>
                <a:spcPct val="100000"/>
              </a:lnSpc>
              <a:spcBef>
                <a:spcPts val="0"/>
              </a:spcBef>
              <a:spcAft>
                <a:spcPts val="0"/>
              </a:spcAft>
              <a:buClr>
                <a:schemeClr val="dk1"/>
              </a:buClr>
              <a:buSzPts val="1400"/>
              <a:buFont typeface="Lato Black"/>
              <a:buNone/>
              <a:defRPr b="0" i="0" sz="1800" u="none" cap="none" strike="noStrike">
                <a:solidFill>
                  <a:schemeClr val="dk1"/>
                </a:solidFill>
                <a:latin typeface="Lato Black"/>
                <a:ea typeface="Lato Black"/>
                <a:cs typeface="Lato Black"/>
                <a:sym typeface="Lato Black"/>
              </a:defRPr>
            </a:lvl4pPr>
            <a:lvl5pPr lvl="4" marR="0" rtl="0" algn="l">
              <a:lnSpc>
                <a:spcPct val="100000"/>
              </a:lnSpc>
              <a:spcBef>
                <a:spcPts val="0"/>
              </a:spcBef>
              <a:spcAft>
                <a:spcPts val="0"/>
              </a:spcAft>
              <a:buClr>
                <a:schemeClr val="dk1"/>
              </a:buClr>
              <a:buSzPts val="1400"/>
              <a:buFont typeface="Lato Black"/>
              <a:buNone/>
              <a:defRPr b="0" i="0" sz="1800" u="none" cap="none" strike="noStrike">
                <a:solidFill>
                  <a:schemeClr val="dk1"/>
                </a:solidFill>
                <a:latin typeface="Lato Black"/>
                <a:ea typeface="Lato Black"/>
                <a:cs typeface="Lato Black"/>
                <a:sym typeface="Lato Black"/>
              </a:defRPr>
            </a:lvl5pPr>
            <a:lvl6pPr lvl="5" marR="0" rtl="0" algn="l">
              <a:lnSpc>
                <a:spcPct val="100000"/>
              </a:lnSpc>
              <a:spcBef>
                <a:spcPts val="0"/>
              </a:spcBef>
              <a:spcAft>
                <a:spcPts val="0"/>
              </a:spcAft>
              <a:buClr>
                <a:schemeClr val="dk1"/>
              </a:buClr>
              <a:buSzPts val="1400"/>
              <a:buFont typeface="Lato Black"/>
              <a:buNone/>
              <a:defRPr b="0" i="0" sz="1800" u="none" cap="none" strike="noStrike">
                <a:solidFill>
                  <a:schemeClr val="dk1"/>
                </a:solidFill>
                <a:latin typeface="Lato Black"/>
                <a:ea typeface="Lato Black"/>
                <a:cs typeface="Lato Black"/>
                <a:sym typeface="Lato Black"/>
              </a:defRPr>
            </a:lvl6pPr>
            <a:lvl7pPr lvl="6" marR="0" rtl="0" algn="l">
              <a:lnSpc>
                <a:spcPct val="100000"/>
              </a:lnSpc>
              <a:spcBef>
                <a:spcPts val="0"/>
              </a:spcBef>
              <a:spcAft>
                <a:spcPts val="0"/>
              </a:spcAft>
              <a:buClr>
                <a:schemeClr val="dk1"/>
              </a:buClr>
              <a:buSzPts val="1400"/>
              <a:buFont typeface="Lato Black"/>
              <a:buNone/>
              <a:defRPr b="0" i="0" sz="1800" u="none" cap="none" strike="noStrike">
                <a:solidFill>
                  <a:schemeClr val="dk1"/>
                </a:solidFill>
                <a:latin typeface="Lato Black"/>
                <a:ea typeface="Lato Black"/>
                <a:cs typeface="Lato Black"/>
                <a:sym typeface="Lato Black"/>
              </a:defRPr>
            </a:lvl7pPr>
            <a:lvl8pPr lvl="7" marR="0" rtl="0" algn="l">
              <a:lnSpc>
                <a:spcPct val="100000"/>
              </a:lnSpc>
              <a:spcBef>
                <a:spcPts val="0"/>
              </a:spcBef>
              <a:spcAft>
                <a:spcPts val="0"/>
              </a:spcAft>
              <a:buClr>
                <a:schemeClr val="dk1"/>
              </a:buClr>
              <a:buSzPts val="1400"/>
              <a:buFont typeface="Lato Black"/>
              <a:buNone/>
              <a:defRPr b="0" i="0" sz="1800" u="none" cap="none" strike="noStrike">
                <a:solidFill>
                  <a:schemeClr val="dk1"/>
                </a:solidFill>
                <a:latin typeface="Lato Black"/>
                <a:ea typeface="Lato Black"/>
                <a:cs typeface="Lato Black"/>
                <a:sym typeface="Lato Black"/>
              </a:defRPr>
            </a:lvl8pPr>
            <a:lvl9pPr lvl="8" marR="0" rtl="0" algn="l">
              <a:lnSpc>
                <a:spcPct val="100000"/>
              </a:lnSpc>
              <a:spcBef>
                <a:spcPts val="0"/>
              </a:spcBef>
              <a:spcAft>
                <a:spcPts val="0"/>
              </a:spcAft>
              <a:buClr>
                <a:schemeClr val="dk1"/>
              </a:buClr>
              <a:buSzPts val="1400"/>
              <a:buFont typeface="Lato Black"/>
              <a:buNone/>
              <a:defRPr b="0" i="0" sz="1800" u="none" cap="none" strike="noStrike">
                <a:solidFill>
                  <a:schemeClr val="dk1"/>
                </a:solidFill>
                <a:latin typeface="Lato Black"/>
                <a:ea typeface="Lato Black"/>
                <a:cs typeface="Lato Black"/>
                <a:sym typeface="Lato Black"/>
              </a:defRPr>
            </a:lvl9pPr>
          </a:lstStyle>
          <a:p/>
        </p:txBody>
      </p:sp>
      <p:sp>
        <p:nvSpPr>
          <p:cNvPr id="11" name="Google Shape;11;p71"/>
          <p:cNvSpPr txBox="1"/>
          <p:nvPr>
            <p:ph idx="1" type="body"/>
          </p:nvPr>
        </p:nvSpPr>
        <p:spPr>
          <a:xfrm>
            <a:off x="457200" y="1211325"/>
            <a:ext cx="8229600" cy="3303000"/>
          </a:xfrm>
          <a:prstGeom prst="rect">
            <a:avLst/>
          </a:prstGeom>
          <a:noFill/>
          <a:ln>
            <a:noFill/>
          </a:ln>
        </p:spPr>
        <p:txBody>
          <a:bodyPr anchorCtr="0" anchor="t" bIns="0" lIns="0" spcFirstLastPara="1" rIns="0" wrap="square" tIns="0">
            <a:noAutofit/>
          </a:bodyPr>
          <a:lstStyle>
            <a:lvl1pPr indent="-330200" lvl="0" marL="457200" marR="0" rtl="0" algn="l">
              <a:lnSpc>
                <a:spcPct val="100000"/>
              </a:lnSpc>
              <a:spcBef>
                <a:spcPts val="800"/>
              </a:spcBef>
              <a:spcAft>
                <a:spcPts val="0"/>
              </a:spcAft>
              <a:buClr>
                <a:schemeClr val="accent6"/>
              </a:buClr>
              <a:buSzPts val="1600"/>
              <a:buFont typeface="Arial"/>
              <a:buChar char="•"/>
              <a:defRPr b="0" i="0" sz="1600" u="none" cap="none" strike="noStrike">
                <a:solidFill>
                  <a:schemeClr val="dk1"/>
                </a:solidFill>
                <a:latin typeface="Lato"/>
                <a:ea typeface="Lato"/>
                <a:cs typeface="Lato"/>
                <a:sym typeface="Lato"/>
              </a:defRPr>
            </a:lvl1pPr>
            <a:lvl2pPr indent="-317500" lvl="1" marL="914400" marR="0" rtl="0" algn="l">
              <a:lnSpc>
                <a:spcPct val="100000"/>
              </a:lnSpc>
              <a:spcBef>
                <a:spcPts val="800"/>
              </a:spcBef>
              <a:spcAft>
                <a:spcPts val="0"/>
              </a:spcAft>
              <a:buClr>
                <a:schemeClr val="accent6"/>
              </a:buClr>
              <a:buSzPts val="1400"/>
              <a:buFont typeface="Arial"/>
              <a:buChar char="–"/>
              <a:defRPr b="0" i="0" sz="1400" u="none" cap="none" strike="noStrike">
                <a:solidFill>
                  <a:schemeClr val="dk1"/>
                </a:solidFill>
                <a:latin typeface="Lato"/>
                <a:ea typeface="Lato"/>
                <a:cs typeface="Lato"/>
                <a:sym typeface="Lato"/>
              </a:defRPr>
            </a:lvl2pPr>
            <a:lvl3pPr indent="-298450" lvl="2" marL="1371600" marR="0" rtl="0" algn="l">
              <a:lnSpc>
                <a:spcPct val="100000"/>
              </a:lnSpc>
              <a:spcBef>
                <a:spcPts val="800"/>
              </a:spcBef>
              <a:spcAft>
                <a:spcPts val="0"/>
              </a:spcAft>
              <a:buClr>
                <a:schemeClr val="accent6"/>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rtl="0" algn="l">
              <a:lnSpc>
                <a:spcPct val="100000"/>
              </a:lnSpc>
              <a:spcBef>
                <a:spcPts val="8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rtl="0" algn="l">
              <a:lnSpc>
                <a:spcPct val="100000"/>
              </a:lnSpc>
              <a:spcBef>
                <a:spcPts val="8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266700" lvl="5" marL="2743200" marR="0" rtl="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6pPr>
            <a:lvl7pPr indent="-266700" lvl="6" marL="3200400" marR="0" rtl="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7pPr>
            <a:lvl8pPr indent="-266700" lvl="7" marL="3657600" marR="0" rtl="0" algn="l">
              <a:lnSpc>
                <a:spcPct val="100000"/>
              </a:lnSpc>
              <a:spcBef>
                <a:spcPts val="800"/>
              </a:spcBef>
              <a:spcAft>
                <a:spcPts val="0"/>
              </a:spcAft>
              <a:buClr>
                <a:schemeClr val="lt2"/>
              </a:buClr>
              <a:buSzPts val="600"/>
              <a:buFont typeface="Arial"/>
              <a:buChar char="•"/>
              <a:defRPr b="0" i="0" sz="600" u="none" cap="none" strike="noStrike">
                <a:solidFill>
                  <a:schemeClr val="lt2"/>
                </a:solidFill>
                <a:latin typeface="Lato"/>
                <a:ea typeface="Lato"/>
                <a:cs typeface="Lato"/>
                <a:sym typeface="Lato"/>
              </a:defRPr>
            </a:lvl8pPr>
            <a:lvl9pPr indent="-266700" lvl="8" marL="4114800" marR="0" rtl="0" algn="l">
              <a:lnSpc>
                <a:spcPct val="100000"/>
              </a:lnSpc>
              <a:spcBef>
                <a:spcPts val="800"/>
              </a:spcBef>
              <a:spcAft>
                <a:spcPts val="800"/>
              </a:spcAft>
              <a:buClr>
                <a:schemeClr val="lt2"/>
              </a:buClr>
              <a:buSzPts val="600"/>
              <a:buFont typeface="Arial"/>
              <a:buChar char="•"/>
              <a:defRPr b="0" i="0" sz="600" u="none" cap="none" strike="noStrike">
                <a:solidFill>
                  <a:schemeClr val="lt2"/>
                </a:solidFill>
                <a:latin typeface="Lato"/>
                <a:ea typeface="Lato"/>
                <a:cs typeface="Lato"/>
                <a:sym typeface="Lato"/>
              </a:defRPr>
            </a:lvl9pPr>
          </a:lstStyle>
          <a:p/>
        </p:txBody>
      </p:sp>
      <p:sp>
        <p:nvSpPr>
          <p:cNvPr id="12" name="Google Shape;12;p71"/>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800"/>
              <a:buFont typeface="Arial"/>
              <a:buNone/>
              <a:defRPr b="1"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13" name="Google Shape;13;p71"/>
          <p:cNvSpPr/>
          <p:nvPr/>
        </p:nvSpPr>
        <p:spPr>
          <a:xfrm>
            <a:off x="0" y="5041107"/>
            <a:ext cx="9144000" cy="102393"/>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id="14" name="Google Shape;14;p71"/>
          <p:cNvPicPr preferRelativeResize="0"/>
          <p:nvPr/>
        </p:nvPicPr>
        <p:blipFill rotWithShape="1">
          <a:blip r:embed="rId1">
            <a:alphaModFix/>
          </a:blip>
          <a:srcRect b="729" l="0" r="0" t="728"/>
          <a:stretch/>
        </p:blipFill>
        <p:spPr>
          <a:xfrm>
            <a:off x="268121" y="4706864"/>
            <a:ext cx="879959" cy="13612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88">
          <p15:clr>
            <a:srgbClr val="EA4335"/>
          </p15:clr>
        </p15:guide>
        <p15:guide id="4" orient="horz" pos="284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77"/>
          <p:cNvSpPr txBox="1"/>
          <p:nvPr>
            <p:ph type="title"/>
          </p:nvPr>
        </p:nvSpPr>
        <p:spPr>
          <a:xfrm>
            <a:off x="226950" y="259500"/>
            <a:ext cx="8690100" cy="633600"/>
          </a:xfrm>
          <a:prstGeom prst="rect">
            <a:avLst/>
          </a:prstGeom>
          <a:noFill/>
          <a:ln>
            <a:noFill/>
          </a:ln>
        </p:spPr>
        <p:txBody>
          <a:bodyPr anchorCtr="0" anchor="t" bIns="91425" lIns="91425" spcFirstLastPara="1" rIns="91425" wrap="square" tIns="91425">
            <a:noAutofit/>
          </a:bodyPr>
          <a:lstStyle>
            <a:lvl1pPr lvl="0" marR="0" rtl="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1" name="Google Shape;271;p77"/>
          <p:cNvSpPr txBox="1"/>
          <p:nvPr>
            <p:ph idx="1" type="body"/>
          </p:nvPr>
        </p:nvSpPr>
        <p:spPr>
          <a:xfrm>
            <a:off x="226950" y="1171950"/>
            <a:ext cx="8690100" cy="32310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266700" lvl="5" marL="2743200" marR="0" rtl="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6pPr>
            <a:lvl7pPr indent="-266700" lvl="6" marL="3200400" marR="0" rtl="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7pPr>
            <a:lvl8pPr indent="-266700" lvl="7" marL="3657600" marR="0" rtl="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8pPr>
            <a:lvl9pPr indent="-266700" lvl="8" marL="4114800" marR="0" rtl="0" algn="l">
              <a:lnSpc>
                <a:spcPct val="100000"/>
              </a:lnSpc>
              <a:spcBef>
                <a:spcPts val="400"/>
              </a:spcBef>
              <a:spcAft>
                <a:spcPts val="0"/>
              </a:spcAft>
              <a:buClr>
                <a:srgbClr val="FFFFFF"/>
              </a:buClr>
              <a:buSzPts val="600"/>
              <a:buFont typeface="Arial"/>
              <a:buChar char="•"/>
              <a:defRPr b="0" i="0" sz="600" u="none" cap="none" strike="noStrike">
                <a:solidFill>
                  <a:srgbClr val="FFFFFF"/>
                </a:solidFill>
                <a:latin typeface="Lato"/>
                <a:ea typeface="Lato"/>
                <a:cs typeface="Lato"/>
                <a:sym typeface="Lato"/>
              </a:defRPr>
            </a:lvl9pPr>
          </a:lstStyle>
          <a:p/>
        </p:txBody>
      </p:sp>
      <p:sp>
        <p:nvSpPr>
          <p:cNvPr id="272" name="Google Shape;272;p77"/>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273" name="Google Shape;273;p77"/>
          <p:cNvSpPr/>
          <p:nvPr/>
        </p:nvSpPr>
        <p:spPr>
          <a:xfrm>
            <a:off x="0" y="5041107"/>
            <a:ext cx="9144000" cy="1023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descr="Logo.png" id="274" name="Google Shape;274;p77"/>
          <p:cNvPicPr preferRelativeResize="0"/>
          <p:nvPr/>
        </p:nvPicPr>
        <p:blipFill rotWithShape="1">
          <a:blip r:embed="rId1">
            <a:alphaModFix/>
          </a:blip>
          <a:srcRect b="0" l="0" r="0" t="0"/>
          <a:stretch/>
        </p:blipFill>
        <p:spPr>
          <a:xfrm>
            <a:off x="268121" y="4752324"/>
            <a:ext cx="879959" cy="13612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0" name="Shape 450"/>
        <p:cNvGrpSpPr/>
        <p:nvPr/>
      </p:nvGrpSpPr>
      <p:grpSpPr>
        <a:xfrm>
          <a:off x="0" y="0"/>
          <a:ext cx="0" cy="0"/>
          <a:chOff x="0" y="0"/>
          <a:chExt cx="0" cy="0"/>
        </a:xfrm>
      </p:grpSpPr>
      <p:sp>
        <p:nvSpPr>
          <p:cNvPr id="451" name="Google Shape;451;p82"/>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Clr>
                <a:schemeClr val="accent6"/>
              </a:buClr>
              <a:buSzPts val="2800"/>
              <a:buFont typeface="Lato Black"/>
              <a:buNone/>
              <a:defRPr b="1" i="0" sz="2800" u="none" cap="none" strike="noStrike">
                <a:solidFill>
                  <a:schemeClr val="accent6"/>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2" name="Google Shape;452;p82"/>
          <p:cNvSpPr txBox="1"/>
          <p:nvPr>
            <p:ph idx="1" type="body"/>
          </p:nvPr>
        </p:nvSpPr>
        <p:spPr>
          <a:xfrm>
            <a:off x="320675" y="1242391"/>
            <a:ext cx="8502600" cy="3160500"/>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1pPr>
            <a:lvl2pPr indent="-317500" lvl="1" marL="914400" marR="0" rtl="0" algn="l">
              <a:lnSpc>
                <a:spcPct val="100000"/>
              </a:lnSpc>
              <a:spcBef>
                <a:spcPts val="400"/>
              </a:spcBef>
              <a:spcAft>
                <a:spcPts val="0"/>
              </a:spcAft>
              <a:buClr>
                <a:schemeClr val="accent6"/>
              </a:buClr>
              <a:buSzPts val="1400"/>
              <a:buFont typeface="Arial"/>
              <a:buChar char="–"/>
              <a:defRPr b="0" i="0" sz="1400" u="none" cap="none" strike="noStrike">
                <a:solidFill>
                  <a:schemeClr val="accent6"/>
                </a:solidFill>
                <a:latin typeface="Lato"/>
                <a:ea typeface="Lato"/>
                <a:cs typeface="Lato"/>
                <a:sym typeface="Lato"/>
              </a:defRPr>
            </a:lvl2pPr>
            <a:lvl3pPr indent="-298450" lvl="2" marL="13716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Lato"/>
                <a:ea typeface="Lato"/>
                <a:cs typeface="Lato"/>
                <a:sym typeface="Lato"/>
              </a:defRPr>
            </a:lvl3pPr>
            <a:lvl4pPr indent="-285750" lvl="3" marL="1828800" marR="0" rtl="0" algn="l">
              <a:lnSpc>
                <a:spcPct val="100000"/>
              </a:lnSpc>
              <a:spcBef>
                <a:spcPts val="300"/>
              </a:spcBef>
              <a:spcAft>
                <a:spcPts val="0"/>
              </a:spcAft>
              <a:buClr>
                <a:srgbClr val="91918F"/>
              </a:buClr>
              <a:buSzPts val="900"/>
              <a:buFont typeface="Arial"/>
              <a:buChar char="–"/>
              <a:defRPr b="0" i="0" sz="900" u="none" cap="none" strike="noStrike">
                <a:solidFill>
                  <a:srgbClr val="91918F"/>
                </a:solidFill>
                <a:latin typeface="Lato"/>
                <a:ea typeface="Lato"/>
                <a:cs typeface="Lato"/>
                <a:sym typeface="Lato"/>
              </a:defRPr>
            </a:lvl4pPr>
            <a:lvl5pPr indent="-273050" lvl="4" marL="2286000" marR="0" rtl="0" algn="l">
              <a:lnSpc>
                <a:spcPct val="100000"/>
              </a:lnSpc>
              <a:spcBef>
                <a:spcPts val="300"/>
              </a:spcBef>
              <a:spcAft>
                <a:spcPts val="0"/>
              </a:spcAft>
              <a:buClr>
                <a:srgbClr val="91918F"/>
              </a:buClr>
              <a:buSzPts val="700"/>
              <a:buFont typeface="Arial"/>
              <a:buChar char="»"/>
              <a:defRPr b="0" i="0" sz="700" u="none" cap="none" strike="noStrike">
                <a:solidFill>
                  <a:srgbClr val="91918F"/>
                </a:solidFill>
                <a:latin typeface="Lato"/>
                <a:ea typeface="Lato"/>
                <a:cs typeface="Lato"/>
                <a:sym typeface="Lato"/>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9pPr>
          </a:lstStyle>
          <a:p/>
        </p:txBody>
      </p:sp>
      <p:sp>
        <p:nvSpPr>
          <p:cNvPr id="453" name="Google Shape;453;p82"/>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US"/>
              <a:t>‹#›</a:t>
            </a:fld>
            <a:endParaRPr/>
          </a:p>
        </p:txBody>
      </p:sp>
      <p:sp>
        <p:nvSpPr>
          <p:cNvPr id="454" name="Google Shape;454;p82"/>
          <p:cNvSpPr/>
          <p:nvPr/>
        </p:nvSpPr>
        <p:spPr>
          <a:xfrm>
            <a:off x="0" y="5041107"/>
            <a:ext cx="9144000" cy="1023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descr="Logo.png" id="455" name="Google Shape;455;p82"/>
          <p:cNvPicPr preferRelativeResize="0"/>
          <p:nvPr/>
        </p:nvPicPr>
        <p:blipFill rotWithShape="1">
          <a:blip r:embed="rId1">
            <a:alphaModFix/>
          </a:blip>
          <a:srcRect b="0" l="0" r="0" t="0"/>
          <a:stretch/>
        </p:blipFill>
        <p:spPr>
          <a:xfrm>
            <a:off x="268121" y="4752324"/>
            <a:ext cx="879959" cy="13612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5.xml"/><Relationship Id="rId3" Type="http://schemas.openxmlformats.org/officeDocument/2006/relationships/image" Target="../media/image60.jpg"/><Relationship Id="rId4" Type="http://schemas.openxmlformats.org/officeDocument/2006/relationships/image" Target="../media/image53.png"/><Relationship Id="rId5" Type="http://schemas.openxmlformats.org/officeDocument/2006/relationships/image" Target="../media/image1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6.xml"/><Relationship Id="rId3" Type="http://schemas.openxmlformats.org/officeDocument/2006/relationships/image" Target="../media/image60.jpg"/><Relationship Id="rId4" Type="http://schemas.openxmlformats.org/officeDocument/2006/relationships/image" Target="../media/image76.png"/><Relationship Id="rId5" Type="http://schemas.openxmlformats.org/officeDocument/2006/relationships/image" Target="../media/image48.png"/><Relationship Id="rId6"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8.xml"/><Relationship Id="rId3"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9.xml"/><Relationship Id="rId3" Type="http://schemas.openxmlformats.org/officeDocument/2006/relationships/image" Target="../media/image60.jp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1.png"/><Relationship Id="rId4" Type="http://schemas.openxmlformats.org/officeDocument/2006/relationships/image" Target="../media/image44.png"/><Relationship Id="rId5" Type="http://schemas.openxmlformats.org/officeDocument/2006/relationships/image" Target="../media/image42.jpg"/><Relationship Id="rId6" Type="http://schemas.openxmlformats.org/officeDocument/2006/relationships/image" Target="../media/image4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60.jp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2.xml"/><Relationship Id="rId3"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3.xml"/><Relationship Id="rId3" Type="http://schemas.openxmlformats.org/officeDocument/2006/relationships/image" Target="../media/image60.jpg"/><Relationship Id="rId4" Type="http://schemas.openxmlformats.org/officeDocument/2006/relationships/image" Target="../media/image69.png"/><Relationship Id="rId5"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4.xml"/><Relationship Id="rId3" Type="http://schemas.openxmlformats.org/officeDocument/2006/relationships/image" Target="../media/image60.jp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5.xml"/><Relationship Id="rId3" Type="http://schemas.openxmlformats.org/officeDocument/2006/relationships/image" Target="../media/image60.jp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70.jpg"/><Relationship Id="rId4" Type="http://schemas.openxmlformats.org/officeDocument/2006/relationships/image" Target="../media/image6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1.xml"/><Relationship Id="rId3"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4.jpg"/><Relationship Id="rId4" Type="http://schemas.openxmlformats.org/officeDocument/2006/relationships/image" Target="../media/image71.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7.png"/><Relationship Id="rId4" Type="http://schemas.openxmlformats.org/officeDocument/2006/relationships/hyperlink" Target="http://everfi.com/k12-webinars" TargetMode="External"/><Relationship Id="rId5"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74.jpg"/><Relationship Id="rId4" Type="http://schemas.openxmlformats.org/officeDocument/2006/relationships/image" Target="../media/image6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8.jpg"/><Relationship Id="rId4" Type="http://schemas.openxmlformats.org/officeDocument/2006/relationships/hyperlink" Target="http://everfi.com/k12-webinar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90.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9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hyperlink" Target="http://clever.com/login" TargetMode="Externa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91.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hyperlink" Target="http://everfi.com/newteacher" TargetMode="External"/><Relationship Id="rId4" Type="http://schemas.openxmlformats.org/officeDocument/2006/relationships/hyperlink" Target="http://everfi.com/newteacher"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82.png"/><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98.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94.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89.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10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9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90.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93.png"/><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hyperlink" Target="http://clever.com/login" TargetMode="Externa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9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10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9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xml"/><Relationship Id="rId3" Type="http://schemas.openxmlformats.org/officeDocument/2006/relationships/image" Target="../media/image5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1"/>
          <p:cNvSpPr txBox="1"/>
          <p:nvPr>
            <p:ph type="title"/>
          </p:nvPr>
        </p:nvSpPr>
        <p:spPr>
          <a:xfrm>
            <a:off x="320675" y="394822"/>
            <a:ext cx="8502650" cy="359073"/>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Welcome, Utah Educators!</a:t>
            </a:r>
            <a:endParaRPr/>
          </a:p>
        </p:txBody>
      </p:sp>
      <p:cxnSp>
        <p:nvCxnSpPr>
          <p:cNvPr id="799" name="Google Shape;799;p1"/>
          <p:cNvCxnSpPr/>
          <p:nvPr/>
        </p:nvCxnSpPr>
        <p:spPr>
          <a:xfrm rot="10800000">
            <a:off x="321214" y="1564738"/>
            <a:ext cx="2834700" cy="0"/>
          </a:xfrm>
          <a:prstGeom prst="straightConnector1">
            <a:avLst/>
          </a:prstGeom>
          <a:noFill/>
          <a:ln cap="flat" cmpd="sng" w="19050">
            <a:solidFill>
              <a:schemeClr val="accent6"/>
            </a:solidFill>
            <a:prstDash val="solid"/>
            <a:round/>
            <a:headEnd len="sm" w="sm" type="none"/>
            <a:tailEnd len="sm" w="sm" type="none"/>
          </a:ln>
        </p:spPr>
      </p:cxnSp>
      <p:sp>
        <p:nvSpPr>
          <p:cNvPr id="800" name="Google Shape;800;p1"/>
          <p:cNvSpPr/>
          <p:nvPr/>
        </p:nvSpPr>
        <p:spPr>
          <a:xfrm>
            <a:off x="321225" y="1653675"/>
            <a:ext cx="3740100" cy="2913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Where do you teach?</a:t>
            </a:r>
            <a:endParaRPr b="0" i="0" sz="1600" u="none" cap="none" strike="noStrike">
              <a:solidFill>
                <a:srgbClr val="3E4646"/>
              </a:solidFill>
              <a:latin typeface="Lato"/>
              <a:ea typeface="Lato"/>
              <a:cs typeface="Lato"/>
              <a:sym typeface="Lato"/>
            </a:endParaRPr>
          </a:p>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What specific classes/grades do you teach?</a:t>
            </a:r>
            <a:endParaRPr b="0" i="0" sz="1600" u="none" cap="none" strike="noStrike">
              <a:solidFill>
                <a:srgbClr val="3E4646"/>
              </a:solidFill>
              <a:latin typeface="Lato"/>
              <a:ea typeface="Lato"/>
              <a:cs typeface="Lato"/>
              <a:sym typeface="Lato"/>
            </a:endParaRPr>
          </a:p>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A summer fact like:</a:t>
            </a:r>
            <a:endParaRPr b="0" i="0" sz="1600" u="none" cap="none" strike="noStrike">
              <a:solidFill>
                <a:srgbClr val="3E4646"/>
              </a:solidFill>
              <a:latin typeface="Lato"/>
              <a:ea typeface="Lato"/>
              <a:cs typeface="Lato"/>
              <a:sym typeface="Lato"/>
            </a:endParaRPr>
          </a:p>
          <a:p>
            <a:pPr indent="-330200" lvl="1" marL="91440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What is your favorite restaurant you’re supporting through takeout?</a:t>
            </a:r>
            <a:endParaRPr b="0" i="0" sz="1600" u="none" cap="none" strike="noStrike">
              <a:solidFill>
                <a:srgbClr val="3E4646"/>
              </a:solidFill>
              <a:latin typeface="Lato"/>
              <a:ea typeface="Lato"/>
              <a:cs typeface="Lato"/>
              <a:sym typeface="Lato"/>
            </a:endParaRPr>
          </a:p>
          <a:p>
            <a:pPr indent="-330200" lvl="1" marL="91440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What are you doing to beat the heat?</a:t>
            </a:r>
            <a:endParaRPr b="0" i="0" sz="1600" u="none" cap="none" strike="noStrike">
              <a:solidFill>
                <a:srgbClr val="3E4646"/>
              </a:solidFill>
              <a:latin typeface="Lato"/>
              <a:ea typeface="Lato"/>
              <a:cs typeface="Lato"/>
              <a:sym typeface="Lato"/>
            </a:endParaRPr>
          </a:p>
          <a:p>
            <a:pPr indent="-330200" lvl="1" marL="91440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How are you staying entertained inside?</a:t>
            </a:r>
            <a:endParaRPr b="0" i="0" sz="1600" u="none" cap="none" strike="noStrike">
              <a:solidFill>
                <a:srgbClr val="3E4646"/>
              </a:solidFill>
              <a:latin typeface="Lato"/>
              <a:ea typeface="Lato"/>
              <a:cs typeface="Lato"/>
              <a:sym typeface="Lato"/>
            </a:endParaRPr>
          </a:p>
          <a:p>
            <a:pPr indent="-330200" lvl="1" marL="91440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Where have you road tripped?</a:t>
            </a:r>
            <a:endParaRPr b="0" i="0" sz="1600" u="none" cap="none" strike="noStrike">
              <a:solidFill>
                <a:srgbClr val="3E4646"/>
              </a:solidFill>
              <a:latin typeface="Lato"/>
              <a:ea typeface="Lato"/>
              <a:cs typeface="Lato"/>
              <a:sym typeface="Lato"/>
            </a:endParaRPr>
          </a:p>
        </p:txBody>
      </p:sp>
      <p:sp>
        <p:nvSpPr>
          <p:cNvPr id="801" name="Google Shape;801;p1"/>
          <p:cNvSpPr/>
          <p:nvPr/>
        </p:nvSpPr>
        <p:spPr>
          <a:xfrm>
            <a:off x="321227" y="967125"/>
            <a:ext cx="3506400" cy="261600"/>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Black"/>
                <a:ea typeface="Lato Black"/>
                <a:cs typeface="Lato Black"/>
                <a:sym typeface="Lato Black"/>
              </a:rPr>
              <a:t>Engage in the chat box to share any combination of the following:</a:t>
            </a:r>
            <a:endParaRPr b="0" i="0" sz="1400" u="none" cap="none" strike="noStrike">
              <a:solidFill>
                <a:srgbClr val="000000"/>
              </a:solidFill>
              <a:latin typeface="Arial"/>
              <a:ea typeface="Arial"/>
              <a:cs typeface="Arial"/>
              <a:sym typeface="Arial"/>
            </a:endParaRPr>
          </a:p>
        </p:txBody>
      </p:sp>
      <p:pic>
        <p:nvPicPr>
          <p:cNvPr id="802" name="Google Shape;802;p1"/>
          <p:cNvPicPr preferRelativeResize="0"/>
          <p:nvPr/>
        </p:nvPicPr>
        <p:blipFill rotWithShape="1">
          <a:blip r:embed="rId3">
            <a:alphaModFix/>
          </a:blip>
          <a:srcRect b="0" l="787" r="787" t="0"/>
          <a:stretch/>
        </p:blipFill>
        <p:spPr>
          <a:xfrm>
            <a:off x="4045462" y="1228728"/>
            <a:ext cx="4777864" cy="32362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1"/>
          <p:cNvSpPr txBox="1"/>
          <p:nvPr>
            <p:ph type="title"/>
          </p:nvPr>
        </p:nvSpPr>
        <p:spPr>
          <a:xfrm>
            <a:off x="320675" y="394822"/>
            <a:ext cx="8502650" cy="359073"/>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Utah Impact 19-20</a:t>
            </a:r>
            <a:endParaRPr/>
          </a:p>
        </p:txBody>
      </p:sp>
      <p:pic>
        <p:nvPicPr>
          <p:cNvPr id="934" name="Google Shape;934;p11"/>
          <p:cNvPicPr preferRelativeResize="0"/>
          <p:nvPr/>
        </p:nvPicPr>
        <p:blipFill rotWithShape="1">
          <a:blip r:embed="rId3">
            <a:alphaModFix/>
          </a:blip>
          <a:srcRect b="0" l="1361" r="1370" t="0"/>
          <a:stretch/>
        </p:blipFill>
        <p:spPr>
          <a:xfrm>
            <a:off x="383375" y="1469700"/>
            <a:ext cx="8377250" cy="2204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graphicFrame>
        <p:nvGraphicFramePr>
          <p:cNvPr id="940" name="Google Shape;940;p12"/>
          <p:cNvGraphicFramePr/>
          <p:nvPr/>
        </p:nvGraphicFramePr>
        <p:xfrm>
          <a:off x="37668" y="0"/>
          <a:ext cx="3000000" cy="3000000"/>
        </p:xfrm>
        <a:graphic>
          <a:graphicData uri="http://schemas.openxmlformats.org/drawingml/2006/table">
            <a:tbl>
              <a:tblPr bandRow="1" firstRow="1">
                <a:noFill/>
                <a:tableStyleId>{17C8BE32-81A2-4755-8C8A-F3CFD36F7A0B}</a:tableStyleId>
              </a:tblPr>
              <a:tblGrid>
                <a:gridCol w="1511450"/>
                <a:gridCol w="1511450"/>
                <a:gridCol w="1511450"/>
                <a:gridCol w="1511450"/>
                <a:gridCol w="1511450"/>
                <a:gridCol w="1511450"/>
              </a:tblGrid>
              <a:tr h="6442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Lato"/>
                          <a:ea typeface="Lato"/>
                          <a:cs typeface="Lato"/>
                          <a:sym typeface="Lato"/>
                        </a:rPr>
                        <a:t>Financial</a:t>
                      </a:r>
                      <a:br>
                        <a:rPr lang="en-US" sz="1400" u="none" cap="none" strike="noStrike">
                          <a:latin typeface="Lato"/>
                          <a:ea typeface="Lato"/>
                          <a:cs typeface="Lato"/>
                          <a:sym typeface="Lato"/>
                        </a:rPr>
                      </a:br>
                      <a:r>
                        <a:rPr lang="en-US" sz="1400" u="none" cap="none" strike="noStrike">
                          <a:latin typeface="Lato"/>
                          <a:ea typeface="Lato"/>
                          <a:cs typeface="Lato"/>
                          <a:sym typeface="Lato"/>
                        </a:rPr>
                        <a:t>Education</a:t>
                      </a:r>
                      <a:endParaRPr sz="1400" u="none" cap="none" strike="noStrike"/>
                    </a:p>
                  </a:txBody>
                  <a:tcPr marT="45725" marB="45725" marR="91450" marL="91450" anchor="ctr">
                    <a:lnR cap="flat" cmpd="sng" w="57150">
                      <a:solidFill>
                        <a:schemeClr val="lt1"/>
                      </a:solidFill>
                      <a:prstDash val="solid"/>
                      <a:round/>
                      <a:headEnd len="sm" w="sm" type="none"/>
                      <a:tailEnd len="sm" w="sm" type="none"/>
                    </a:lnR>
                    <a:lnB cap="flat" cmpd="sng" w="28575">
                      <a:solidFill>
                        <a:srgbClr val="FFFFFF"/>
                      </a:solidFill>
                      <a:prstDash val="solid"/>
                      <a:round/>
                      <a:headEnd len="sm" w="sm" type="none"/>
                      <a:tailEnd len="sm" w="sm" type="none"/>
                    </a:lnB>
                    <a:solidFill>
                      <a:srgbClr val="A5D5A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Lato"/>
                          <a:ea typeface="Lato"/>
                          <a:cs typeface="Lato"/>
                          <a:sym typeface="Lato"/>
                        </a:rPr>
                        <a:t>STEM &amp; Career Exploration</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B cap="flat" cmpd="sng" w="28575">
                      <a:solidFill>
                        <a:srgbClr val="FFFFFF"/>
                      </a:solidFill>
                      <a:prstDash val="solid"/>
                      <a:round/>
                      <a:headEnd len="sm" w="sm" type="none"/>
                      <a:tailEnd len="sm" w="sm" type="none"/>
                    </a:lnB>
                    <a:solidFill>
                      <a:srgbClr val="5FC7C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Lato"/>
                          <a:ea typeface="Lato"/>
                          <a:cs typeface="Lato"/>
                          <a:sym typeface="Lato"/>
                        </a:rPr>
                        <a:t>Social Emotional Learning</a:t>
                      </a:r>
                      <a:endParaRPr sz="14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B cap="flat" cmpd="sng" w="28575">
                      <a:solidFill>
                        <a:srgbClr val="FFFFFF"/>
                      </a:solidFill>
                      <a:prstDash val="solid"/>
                      <a:round/>
                      <a:headEnd len="sm" w="sm" type="none"/>
                      <a:tailEnd len="sm" w="sm" type="none"/>
                    </a:lnB>
                    <a:solidFill>
                      <a:srgbClr val="149D9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Lato"/>
                          <a:ea typeface="Lato"/>
                          <a:cs typeface="Lato"/>
                          <a:sym typeface="Lato"/>
                        </a:rPr>
                        <a:t>Health &amp; Wellness</a:t>
                      </a:r>
                      <a:endParaRPr sz="14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B cap="flat" cmpd="sng" w="28575">
                      <a:solidFill>
                        <a:srgbClr val="FFFFFF"/>
                      </a:solidFill>
                      <a:prstDash val="solid"/>
                      <a:round/>
                      <a:headEnd len="sm" w="sm" type="none"/>
                      <a:tailEnd len="sm" w="sm" type="none"/>
                    </a:lnB>
                    <a:solidFill>
                      <a:srgbClr val="FBA92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Lato"/>
                          <a:ea typeface="Lato"/>
                          <a:cs typeface="Lato"/>
                          <a:sym typeface="Lato"/>
                        </a:rPr>
                        <a:t>Summer Learning</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B cap="flat" cmpd="sng" w="28575">
                      <a:solidFill>
                        <a:srgbClr val="FFFFFF"/>
                      </a:solidFill>
                      <a:prstDash val="solid"/>
                      <a:round/>
                      <a:headEnd len="sm" w="sm" type="none"/>
                      <a:tailEnd len="sm" w="sm" type="none"/>
                    </a:lnB>
                    <a:solidFill>
                      <a:srgbClr val="FA872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Lato"/>
                          <a:ea typeface="Lato"/>
                          <a:cs typeface="Lato"/>
                          <a:sym typeface="Lato"/>
                        </a:rPr>
                        <a:t>Cultural Literacy</a:t>
                      </a:r>
                      <a:endParaRPr sz="1400" u="none" cap="none" strike="noStrike"/>
                    </a:p>
                  </a:txBody>
                  <a:tcPr marT="45725" marB="45725" marR="91450" marL="91450" anchor="ctr">
                    <a:lnL cap="flat" cmpd="sng" w="57150">
                      <a:solidFill>
                        <a:schemeClr val="lt1"/>
                      </a:solidFill>
                      <a:prstDash val="solid"/>
                      <a:round/>
                      <a:headEnd len="sm" w="sm" type="none"/>
                      <a:tailEnd len="sm" w="sm" type="none"/>
                    </a:lnL>
                    <a:lnB cap="flat" cmpd="sng" w="28575">
                      <a:solidFill>
                        <a:srgbClr val="FFFFFF"/>
                      </a:solidFill>
                      <a:prstDash val="solid"/>
                      <a:round/>
                      <a:headEnd len="sm" w="sm" type="none"/>
                      <a:tailEnd len="sm" w="sm" type="none"/>
                    </a:lnB>
                    <a:solidFill>
                      <a:srgbClr val="FC3407"/>
                    </a:solidFill>
                  </a:tcPr>
                </a:tc>
              </a:tr>
              <a:tr h="854625">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Lato"/>
                          <a:ea typeface="Lato"/>
                          <a:cs typeface="Lato"/>
                          <a:sym typeface="Lato"/>
                        </a:rPr>
                        <a:t>Vault</a:t>
                      </a:r>
                      <a:br>
                        <a:rPr b="1" lang="en-US" sz="1200" u="none" cap="none" strike="noStrike">
                          <a:latin typeface="Lato"/>
                          <a:ea typeface="Lato"/>
                          <a:cs typeface="Lato"/>
                          <a:sym typeface="Lato"/>
                        </a:rPr>
                      </a:br>
                      <a:r>
                        <a:rPr b="1" lang="en-US" sz="900" u="none" cap="none" strike="noStrike">
                          <a:latin typeface="Lato"/>
                          <a:ea typeface="Lato"/>
                          <a:cs typeface="Lato"/>
                          <a:sym typeface="Lato"/>
                        </a:rPr>
                        <a:t>Understanding Money</a:t>
                      </a:r>
                      <a:br>
                        <a:rPr b="1" lang="en-US" sz="900" u="none" cap="none" strike="noStrike">
                          <a:latin typeface="Lato"/>
                          <a:ea typeface="Lato"/>
                          <a:cs typeface="Lato"/>
                          <a:sym typeface="Lato"/>
                        </a:rPr>
                      </a:br>
                      <a:r>
                        <a:rPr b="0" lang="en-US" sz="800" u="none" cap="none" strike="noStrike">
                          <a:latin typeface="Lato"/>
                          <a:ea typeface="Lato"/>
                          <a:cs typeface="Lato"/>
                          <a:sym typeface="Lato"/>
                        </a:rPr>
                        <a:t>4–6</a:t>
                      </a:r>
                      <a:r>
                        <a:rPr b="0" baseline="30000" lang="en-US" sz="800" u="none" cap="none" strike="noStrike">
                          <a:latin typeface="Lato"/>
                          <a:ea typeface="Lato"/>
                          <a:cs typeface="Lato"/>
                          <a:sym typeface="Lato"/>
                        </a:rPr>
                        <a:t>th</a:t>
                      </a:r>
                      <a:r>
                        <a:rPr b="0" lang="en-US" sz="800" u="none" cap="none" strike="noStrike">
                          <a:latin typeface="Lato"/>
                          <a:ea typeface="Lato"/>
                          <a:cs typeface="Lato"/>
                          <a:sym typeface="Lato"/>
                        </a:rPr>
                        <a:t> Grade</a:t>
                      </a:r>
                      <a:endParaRPr b="0" sz="800" u="none" cap="none" strike="noStrike">
                        <a:latin typeface="Lato"/>
                        <a:ea typeface="Lato"/>
                        <a:cs typeface="Lato"/>
                        <a:sym typeface="Lato"/>
                      </a:endParaRPr>
                    </a:p>
                  </a:txBody>
                  <a:tcPr marT="45725" marB="45725" marR="91450" marL="91450" anchor="ctr">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Future Goals</a:t>
                      </a:r>
                      <a:br>
                        <a:rPr b="1" i="0" lang="en-US" sz="1200" u="none" cap="none" strike="noStrike">
                          <a:solidFill>
                            <a:srgbClr val="3E4646"/>
                          </a:solidFill>
                          <a:latin typeface="Lato"/>
                          <a:ea typeface="Lato"/>
                          <a:cs typeface="Lato"/>
                          <a:sym typeface="Lato"/>
                        </a:rPr>
                      </a:br>
                      <a:r>
                        <a:rPr b="1" i="0" lang="en-US" sz="900" u="none" cap="none" strike="noStrike">
                          <a:solidFill>
                            <a:srgbClr val="3E4646"/>
                          </a:solidFill>
                          <a:latin typeface="Lato"/>
                          <a:ea typeface="Lato"/>
                          <a:cs typeface="Lato"/>
                          <a:sym typeface="Lato"/>
                        </a:rPr>
                        <a:t>Hockey Scholar – </a:t>
                      </a:r>
                      <a:br>
                        <a:rPr b="1" i="0" lang="en-US" sz="900" u="none" cap="none" strike="noStrike">
                          <a:solidFill>
                            <a:srgbClr val="3E4646"/>
                          </a:solidFill>
                          <a:latin typeface="Lato"/>
                          <a:ea typeface="Lato"/>
                          <a:cs typeface="Lato"/>
                          <a:sym typeface="Lato"/>
                        </a:rPr>
                      </a:br>
                      <a:r>
                        <a:rPr b="1" i="0" lang="en-US" sz="900" u="none" cap="none" strike="noStrike">
                          <a:solidFill>
                            <a:srgbClr val="3E4646"/>
                          </a:solidFill>
                          <a:latin typeface="Lato"/>
                          <a:ea typeface="Lato"/>
                          <a:cs typeface="Lato"/>
                          <a:sym typeface="Lato"/>
                        </a:rPr>
                        <a:t>Math Edition</a:t>
                      </a:r>
                      <a:endParaRPr sz="1400" u="none" cap="none" strike="noStrike"/>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4–7</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The Compassion Project</a:t>
                      </a:r>
                      <a:endParaRPr sz="1400" u="none" cap="none" strike="noStrike"/>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2nd-4</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Healthier Me</a:t>
                      </a:r>
                      <a:endParaRPr sz="1400" u="none" cap="none" strike="noStrike"/>
                    </a:p>
                    <a:p>
                      <a:pPr indent="0" lvl="0" marL="0" marR="0" rtl="0" algn="ctr">
                        <a:lnSpc>
                          <a:spcPct val="100000"/>
                        </a:lnSpc>
                        <a:spcBef>
                          <a:spcPts val="0"/>
                        </a:spcBef>
                        <a:spcAft>
                          <a:spcPts val="0"/>
                        </a:spcAft>
                        <a:buClr>
                          <a:srgbClr val="3E4646"/>
                        </a:buClr>
                        <a:buSzPts val="900"/>
                        <a:buFont typeface="Lato"/>
                        <a:buNone/>
                      </a:pPr>
                      <a:r>
                        <a:rPr b="1" i="0" lang="en-US" sz="900" u="none" cap="none" strike="noStrike">
                          <a:solidFill>
                            <a:srgbClr val="3E4646"/>
                          </a:solidFill>
                          <a:latin typeface="Lato"/>
                          <a:ea typeface="Lato"/>
                          <a:cs typeface="Lato"/>
                          <a:sym typeface="Lato"/>
                        </a:rPr>
                        <a:t>Nutrition &amp; Wellness</a:t>
                      </a:r>
                      <a:endParaRPr sz="1400" u="none" cap="none" strike="noStrike"/>
                    </a:p>
                    <a:p>
                      <a:pPr indent="0" lvl="0" marL="0" marR="0" rtl="0" algn="ctr">
                        <a:lnSpc>
                          <a:spcPct val="100000"/>
                        </a:lnSpc>
                        <a:spcBef>
                          <a:spcPts val="0"/>
                        </a:spcBef>
                        <a:spcAft>
                          <a:spcPts val="0"/>
                        </a:spcAft>
                        <a:buClr>
                          <a:srgbClr val="3E4646"/>
                        </a:buClr>
                        <a:buSzPts val="900"/>
                        <a:buFont typeface="Lato"/>
                        <a:buNone/>
                      </a:pPr>
                      <a:r>
                        <a:rPr b="1" i="0" lang="en-US" sz="900" u="none" cap="none" strike="noStrike">
                          <a:solidFill>
                            <a:srgbClr val="3E4646"/>
                          </a:solidFill>
                          <a:latin typeface="Lato"/>
                          <a:ea typeface="Lato"/>
                          <a:cs typeface="Lato"/>
                          <a:sym typeface="Lato"/>
                        </a:rPr>
                        <a:t> </a:t>
                      </a:r>
                      <a:r>
                        <a:rPr b="0" i="0" lang="en-US" sz="800" u="none" cap="none" strike="noStrike">
                          <a:solidFill>
                            <a:srgbClr val="3E4646"/>
                          </a:solidFill>
                          <a:latin typeface="Lato"/>
                          <a:ea typeface="Lato"/>
                          <a:cs typeface="Lato"/>
                          <a:sym typeface="Lato"/>
                        </a:rPr>
                        <a:t>1st–4</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 &amp; </a:t>
                      </a:r>
                      <a:endParaRPr sz="1400" u="none" cap="none" strike="noStrike"/>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6-8</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Summer Slugger</a:t>
                      </a:r>
                      <a:endParaRPr sz="1400" u="none" cap="none" strike="noStrike"/>
                    </a:p>
                    <a:p>
                      <a:pPr indent="0" lvl="0" marL="0" marR="0" rtl="0" algn="ctr">
                        <a:lnSpc>
                          <a:spcPct val="100000"/>
                        </a:lnSpc>
                        <a:spcBef>
                          <a:spcPts val="0"/>
                        </a:spcBef>
                        <a:spcAft>
                          <a:spcPts val="0"/>
                        </a:spcAft>
                        <a:buClr>
                          <a:srgbClr val="3E4646"/>
                        </a:buClr>
                        <a:buSzPts val="900"/>
                        <a:buFont typeface="Lato"/>
                        <a:buNone/>
                      </a:pPr>
                      <a:r>
                        <a:rPr b="1" i="0" lang="en-US" sz="900" u="none" cap="none" strike="noStrike">
                          <a:solidFill>
                            <a:srgbClr val="3E4646"/>
                          </a:solidFill>
                          <a:latin typeface="Lato"/>
                          <a:ea typeface="Lato"/>
                          <a:cs typeface="Lato"/>
                          <a:sym typeface="Lato"/>
                        </a:rPr>
                        <a:t>Math &amp; Literacy</a:t>
                      </a:r>
                      <a:br>
                        <a:rPr b="1" i="0" lang="en-US" sz="1200" u="none" cap="none" strike="noStrike">
                          <a:solidFill>
                            <a:srgbClr val="3E4646"/>
                          </a:solidFill>
                          <a:latin typeface="Lato"/>
                          <a:ea typeface="Lato"/>
                          <a:cs typeface="Lato"/>
                          <a:sym typeface="Lato"/>
                        </a:rPr>
                      </a:br>
                      <a:r>
                        <a:rPr b="0" i="0" lang="en-US" sz="800" u="none" cap="none" strike="noStrike">
                          <a:solidFill>
                            <a:srgbClr val="3E4646"/>
                          </a:solidFill>
                          <a:latin typeface="Lato"/>
                          <a:ea typeface="Lato"/>
                          <a:cs typeface="Lato"/>
                          <a:sym typeface="Lato"/>
                        </a:rPr>
                        <a:t>4–5</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306</a:t>
                      </a:r>
                      <a:br>
                        <a:rPr b="1" i="0" lang="en-US" sz="1200" u="none" cap="none" strike="noStrike">
                          <a:solidFill>
                            <a:srgbClr val="3E4646"/>
                          </a:solidFill>
                          <a:latin typeface="Lato"/>
                          <a:ea typeface="Lato"/>
                          <a:cs typeface="Lato"/>
                          <a:sym typeface="Lato"/>
                        </a:rPr>
                      </a:br>
                      <a:r>
                        <a:rPr b="1" i="0" lang="en-US" sz="900" u="none" cap="none" strike="noStrike">
                          <a:solidFill>
                            <a:srgbClr val="3E4646"/>
                          </a:solidFill>
                          <a:latin typeface="Lato"/>
                          <a:ea typeface="Lato"/>
                          <a:cs typeface="Lato"/>
                          <a:sym typeface="Lato"/>
                        </a:rPr>
                        <a:t>African–American History</a:t>
                      </a:r>
                      <a:br>
                        <a:rPr b="1" i="0" lang="en-US" sz="900" u="none" cap="none" strike="noStrike">
                          <a:solidFill>
                            <a:srgbClr val="3E4646"/>
                          </a:solidFill>
                          <a:latin typeface="Lato"/>
                          <a:ea typeface="Lato"/>
                          <a:cs typeface="Lato"/>
                          <a:sym typeface="Lato"/>
                        </a:rPr>
                      </a:br>
                      <a:r>
                        <a:rPr b="0" i="0" lang="en-US" sz="800" u="none" cap="none" strike="noStrike">
                          <a:solidFill>
                            <a:srgbClr val="3E4646"/>
                          </a:solidFill>
                          <a:latin typeface="Lato"/>
                          <a:ea typeface="Lato"/>
                          <a:cs typeface="Lato"/>
                          <a:sym typeface="Lato"/>
                        </a:rPr>
                        <a:t>9–12</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r>
              <a:tr h="854625">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FutureSmart</a:t>
                      </a:r>
                      <a:br>
                        <a:rPr b="1" i="0" lang="en-US" sz="1200" u="none" cap="none" strike="noStrike">
                          <a:solidFill>
                            <a:srgbClr val="3E4646"/>
                          </a:solidFill>
                          <a:latin typeface="Lato"/>
                          <a:ea typeface="Lato"/>
                          <a:cs typeface="Lato"/>
                          <a:sym typeface="Lato"/>
                        </a:rPr>
                      </a:br>
                      <a:r>
                        <a:rPr b="0" i="0" lang="en-US" sz="800" u="none" cap="none" strike="noStrike">
                          <a:solidFill>
                            <a:srgbClr val="3E4646"/>
                          </a:solidFill>
                          <a:latin typeface="Lato"/>
                          <a:ea typeface="Lato"/>
                          <a:cs typeface="Lato"/>
                          <a:sym typeface="Lato"/>
                        </a:rPr>
                        <a:t>6–8</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3E4646"/>
                        </a:buClr>
                        <a:buSzPts val="1100"/>
                        <a:buFont typeface="Lato"/>
                        <a:buNone/>
                      </a:pPr>
                      <a:r>
                        <a:rPr b="1" i="0" lang="en-US" sz="1100" u="none" cap="none" strike="noStrike">
                          <a:solidFill>
                            <a:srgbClr val="3E4646"/>
                          </a:solidFill>
                          <a:latin typeface="Lato"/>
                          <a:ea typeface="Lato"/>
                          <a:cs typeface="Lato"/>
                          <a:sym typeface="Lato"/>
                        </a:rPr>
                        <a:t>Future Goals</a:t>
                      </a:r>
                      <a:br>
                        <a:rPr b="1" i="0" lang="en-US" sz="1100" u="none" cap="none" strike="noStrike">
                          <a:solidFill>
                            <a:srgbClr val="3E4646"/>
                          </a:solidFill>
                          <a:latin typeface="Lato"/>
                          <a:ea typeface="Lato"/>
                          <a:cs typeface="Lato"/>
                          <a:sym typeface="Lato"/>
                        </a:rPr>
                      </a:br>
                      <a:r>
                        <a:rPr b="1" i="0" lang="en-US" sz="900" u="none" cap="none" strike="noStrike">
                          <a:solidFill>
                            <a:srgbClr val="3E4646"/>
                          </a:solidFill>
                          <a:latin typeface="Lato"/>
                          <a:ea typeface="Lato"/>
                          <a:cs typeface="Lato"/>
                          <a:sym typeface="Lato"/>
                        </a:rPr>
                        <a:t>Hockey Scholar – </a:t>
                      </a:r>
                      <a:br>
                        <a:rPr b="1" i="0" lang="en-US" sz="900" u="none" cap="none" strike="noStrike">
                          <a:solidFill>
                            <a:srgbClr val="3E4646"/>
                          </a:solidFill>
                          <a:latin typeface="Lato"/>
                          <a:ea typeface="Lato"/>
                          <a:cs typeface="Lato"/>
                          <a:sym typeface="Lato"/>
                        </a:rPr>
                      </a:br>
                      <a:r>
                        <a:rPr b="1" i="0" lang="en-US" sz="900" u="none" cap="none" strike="noStrike">
                          <a:solidFill>
                            <a:srgbClr val="3E4646"/>
                          </a:solidFill>
                          <a:latin typeface="Lato"/>
                          <a:ea typeface="Lato"/>
                          <a:cs typeface="Lato"/>
                          <a:sym typeface="Lato"/>
                        </a:rPr>
                        <a:t>Science Edition</a:t>
                      </a:r>
                      <a:endParaRPr sz="1400" u="none" cap="none" strike="noStrike"/>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4–7</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Ignition</a:t>
                      </a:r>
                      <a:endParaRPr sz="1400" u="none" cap="none" strike="noStrike"/>
                    </a:p>
                    <a:p>
                      <a:pPr indent="0" lvl="0" marL="0" marR="0" rtl="0" algn="ctr">
                        <a:lnSpc>
                          <a:spcPct val="100000"/>
                        </a:lnSpc>
                        <a:spcBef>
                          <a:spcPts val="0"/>
                        </a:spcBef>
                        <a:spcAft>
                          <a:spcPts val="0"/>
                        </a:spcAft>
                        <a:buClr>
                          <a:srgbClr val="3E4646"/>
                        </a:buClr>
                        <a:buSzPts val="900"/>
                        <a:buFont typeface="Lato"/>
                        <a:buNone/>
                      </a:pPr>
                      <a:r>
                        <a:rPr b="1" i="0" lang="en-US" sz="900" u="none" cap="none" strike="noStrike">
                          <a:solidFill>
                            <a:srgbClr val="3E4646"/>
                          </a:solidFill>
                          <a:latin typeface="Lato"/>
                          <a:ea typeface="Lato"/>
                          <a:cs typeface="Lato"/>
                          <a:sym typeface="Lato"/>
                        </a:rPr>
                        <a:t>Digital Wellness &amp; Safety</a:t>
                      </a:r>
                      <a:endParaRPr sz="1400" u="none" cap="none" strike="noStrike"/>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6–9</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Mental Wellness Basics</a:t>
                      </a:r>
                      <a:endParaRPr sz="1400" u="none" cap="none" strike="noStrike"/>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8-10</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dk1"/>
                        </a:buClr>
                        <a:buSzPts val="800"/>
                        <a:buFont typeface="Lato"/>
                        <a:buNone/>
                      </a:pPr>
                      <a:r>
                        <a:t/>
                      </a:r>
                      <a:endParaRPr b="0" i="0" sz="800" u="none" cap="none" strike="noStrike">
                        <a:solidFill>
                          <a:srgbClr val="3E4646"/>
                        </a:solidFill>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r>
              <a:tr h="854625">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Venture</a:t>
                      </a:r>
                      <a:br>
                        <a:rPr b="1" i="0" lang="en-US" sz="2000" u="none" cap="none" strike="noStrike">
                          <a:solidFill>
                            <a:srgbClr val="3E4646"/>
                          </a:solidFill>
                          <a:latin typeface="Lato"/>
                          <a:ea typeface="Lato"/>
                          <a:cs typeface="Lato"/>
                          <a:sym typeface="Lato"/>
                        </a:rPr>
                      </a:br>
                      <a:r>
                        <a:rPr b="1" i="0" lang="en-US" sz="900" u="none" cap="none" strike="noStrike">
                          <a:solidFill>
                            <a:srgbClr val="3E4646"/>
                          </a:solidFill>
                          <a:latin typeface="Lato"/>
                          <a:ea typeface="Lato"/>
                          <a:cs typeface="Lato"/>
                          <a:sym typeface="Lato"/>
                        </a:rPr>
                        <a:t>Entrepreneurial Expedition</a:t>
                      </a:r>
                      <a:br>
                        <a:rPr b="1" i="0" lang="en-US" sz="900" u="none" cap="none" strike="noStrike">
                          <a:solidFill>
                            <a:srgbClr val="3E4646"/>
                          </a:solidFill>
                          <a:latin typeface="Lato"/>
                          <a:ea typeface="Lato"/>
                          <a:cs typeface="Lato"/>
                          <a:sym typeface="Lato"/>
                        </a:rPr>
                      </a:br>
                      <a:r>
                        <a:rPr b="0" i="0" lang="en-US" sz="800" u="none" cap="none" strike="noStrike">
                          <a:solidFill>
                            <a:srgbClr val="3E4646"/>
                          </a:solidFill>
                          <a:latin typeface="Lato"/>
                          <a:ea typeface="Lato"/>
                          <a:cs typeface="Lato"/>
                          <a:sym typeface="Lato"/>
                        </a:rPr>
                        <a:t>7–10</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Endeavor</a:t>
                      </a:r>
                      <a:endParaRPr sz="1400" u="none" cap="none" strike="noStrike"/>
                    </a:p>
                    <a:p>
                      <a:pPr indent="0" lvl="0" marL="0" marR="0" rtl="0" algn="ctr">
                        <a:lnSpc>
                          <a:spcPct val="100000"/>
                        </a:lnSpc>
                        <a:spcBef>
                          <a:spcPts val="0"/>
                        </a:spcBef>
                        <a:spcAft>
                          <a:spcPts val="0"/>
                        </a:spcAft>
                        <a:buClr>
                          <a:srgbClr val="3E4646"/>
                        </a:buClr>
                        <a:buSzPts val="900"/>
                        <a:buFont typeface="Lato"/>
                        <a:buNone/>
                      </a:pPr>
                      <a:r>
                        <a:rPr b="1" i="0" lang="en-US" sz="900" u="none" cap="none" strike="noStrike">
                          <a:solidFill>
                            <a:srgbClr val="3E4646"/>
                          </a:solidFill>
                          <a:latin typeface="Lato"/>
                          <a:ea typeface="Lato"/>
                          <a:cs typeface="Lato"/>
                          <a:sym typeface="Lato"/>
                        </a:rPr>
                        <a:t>STEM Literacy &amp; </a:t>
                      </a:r>
                      <a:endParaRPr sz="1400" u="none" cap="none" strike="noStrike"/>
                    </a:p>
                    <a:p>
                      <a:pPr indent="0" lvl="0" marL="0" marR="0" rtl="0" algn="ctr">
                        <a:lnSpc>
                          <a:spcPct val="100000"/>
                        </a:lnSpc>
                        <a:spcBef>
                          <a:spcPts val="0"/>
                        </a:spcBef>
                        <a:spcAft>
                          <a:spcPts val="0"/>
                        </a:spcAft>
                        <a:buClr>
                          <a:srgbClr val="3E4646"/>
                        </a:buClr>
                        <a:buSzPts val="900"/>
                        <a:buFont typeface="Lato"/>
                        <a:buNone/>
                      </a:pPr>
                      <a:r>
                        <a:rPr b="1" i="0" lang="en-US" sz="900" u="none" cap="none" strike="noStrike">
                          <a:solidFill>
                            <a:srgbClr val="3E4646"/>
                          </a:solidFill>
                          <a:latin typeface="Lato"/>
                          <a:ea typeface="Lato"/>
                          <a:cs typeface="Lato"/>
                          <a:sym typeface="Lato"/>
                        </a:rPr>
                        <a:t>Career Exploration</a:t>
                      </a:r>
                      <a:endParaRPr sz="1400" u="none" cap="none" strike="noStrike"/>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7–9</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Character Playbook </a:t>
                      </a:r>
                      <a:endParaRPr sz="1400" u="none" cap="none" strike="noStrike"/>
                    </a:p>
                    <a:p>
                      <a:pPr indent="0" lvl="0" marL="0" marR="0" rtl="0" algn="ctr">
                        <a:lnSpc>
                          <a:spcPct val="100000"/>
                        </a:lnSpc>
                        <a:spcBef>
                          <a:spcPts val="0"/>
                        </a:spcBef>
                        <a:spcAft>
                          <a:spcPts val="0"/>
                        </a:spcAft>
                        <a:buClr>
                          <a:srgbClr val="3E4646"/>
                        </a:buClr>
                        <a:buSzPts val="900"/>
                        <a:buFont typeface="Lato"/>
                        <a:buNone/>
                      </a:pPr>
                      <a:r>
                        <a:rPr b="1" i="0" lang="en-US" sz="900" u="none" cap="none" strike="noStrike">
                          <a:solidFill>
                            <a:srgbClr val="3E4646"/>
                          </a:solidFill>
                          <a:latin typeface="Lato"/>
                          <a:ea typeface="Lato"/>
                          <a:cs typeface="Lato"/>
                          <a:sym typeface="Lato"/>
                        </a:rPr>
                        <a:t>Character Education</a:t>
                      </a:r>
                      <a:endParaRPr sz="1400" u="none" cap="none" strike="noStrike"/>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7–9</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AlcoholEdu</a:t>
                      </a:r>
                      <a:endParaRPr b="1" i="0" sz="1200" u="none" cap="none" strike="noStrike">
                        <a:solidFill>
                          <a:srgbClr val="3E4646"/>
                        </a:solidFill>
                        <a:latin typeface="Lato"/>
                        <a:ea typeface="Lato"/>
                        <a:cs typeface="Lato"/>
                        <a:sym typeface="Lato"/>
                      </a:endParaRPr>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9–12</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CDCDC"/>
                    </a:solidFill>
                  </a:tcPr>
                </a:tc>
              </a:tr>
              <a:tr h="854625">
                <a:tc>
                  <a:txBody>
                    <a:bodyPr/>
                    <a:lstStyle/>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EVERFI</a:t>
                      </a:r>
                      <a:br>
                        <a:rPr b="1" i="0" lang="en-US" sz="1200" u="none" cap="none" strike="noStrike">
                          <a:solidFill>
                            <a:srgbClr val="3E4646"/>
                          </a:solidFill>
                          <a:latin typeface="Lato"/>
                          <a:ea typeface="Lato"/>
                          <a:cs typeface="Lato"/>
                          <a:sym typeface="Lato"/>
                        </a:rPr>
                      </a:br>
                      <a:r>
                        <a:rPr b="1" i="0" lang="en-US" sz="900" u="none" cap="none" strike="noStrike">
                          <a:solidFill>
                            <a:srgbClr val="3E4646"/>
                          </a:solidFill>
                          <a:latin typeface="Lato"/>
                          <a:ea typeface="Lato"/>
                          <a:cs typeface="Lato"/>
                          <a:sym typeface="Lato"/>
                        </a:rPr>
                        <a:t>Financial Literacy</a:t>
                      </a:r>
                      <a:br>
                        <a:rPr b="1" i="0" lang="en-US" sz="900" u="none" cap="none" strike="noStrike">
                          <a:solidFill>
                            <a:srgbClr val="3E4646"/>
                          </a:solidFill>
                          <a:latin typeface="Lato"/>
                          <a:ea typeface="Lato"/>
                          <a:cs typeface="Lato"/>
                          <a:sym typeface="Lato"/>
                        </a:rPr>
                      </a:br>
                      <a:r>
                        <a:rPr b="0" i="0" lang="en-US" sz="800" u="none" cap="none" strike="noStrike">
                          <a:solidFill>
                            <a:srgbClr val="3E4646"/>
                          </a:solidFill>
                          <a:latin typeface="Lato"/>
                          <a:ea typeface="Lato"/>
                          <a:cs typeface="Lato"/>
                          <a:sym typeface="Lato"/>
                        </a:rPr>
                        <a:t>9–12</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3E4646"/>
                        </a:buClr>
                        <a:buSzPts val="1150"/>
                        <a:buFont typeface="Lato"/>
                        <a:buNone/>
                      </a:pPr>
                      <a:r>
                        <a:rPr b="1" i="0" lang="en-US" sz="1150" u="none" cap="none" strike="noStrike">
                          <a:solidFill>
                            <a:srgbClr val="3E4646"/>
                          </a:solidFill>
                          <a:latin typeface="Lato"/>
                          <a:ea typeface="Lato"/>
                          <a:cs typeface="Lato"/>
                          <a:sym typeface="Lato"/>
                        </a:rPr>
                        <a:t>Keys To Your Future</a:t>
                      </a:r>
                      <a:endParaRPr sz="1400" u="none" cap="none" strike="noStrike"/>
                    </a:p>
                    <a:p>
                      <a:pPr indent="0" lvl="0" marL="0" marR="0" rtl="0" algn="ctr">
                        <a:lnSpc>
                          <a:spcPct val="100000"/>
                        </a:lnSpc>
                        <a:spcBef>
                          <a:spcPts val="0"/>
                        </a:spcBef>
                        <a:spcAft>
                          <a:spcPts val="0"/>
                        </a:spcAft>
                        <a:buClr>
                          <a:srgbClr val="3E4646"/>
                        </a:buClr>
                        <a:buSzPts val="900"/>
                        <a:buFont typeface="Lato"/>
                        <a:buNone/>
                      </a:pPr>
                      <a:r>
                        <a:rPr b="1" i="0" lang="en-US" sz="900" u="none" cap="none" strike="noStrike">
                          <a:solidFill>
                            <a:srgbClr val="3E4646"/>
                          </a:solidFill>
                          <a:latin typeface="Lato"/>
                          <a:ea typeface="Lato"/>
                          <a:cs typeface="Lato"/>
                          <a:sym typeface="Lato"/>
                        </a:rPr>
                        <a:t>College &amp; Career </a:t>
                      </a:r>
                      <a:endParaRPr sz="1400" u="none" cap="none" strike="noStrike"/>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9–12</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Lato"/>
                          <a:ea typeface="Lato"/>
                          <a:cs typeface="Lato"/>
                          <a:sym typeface="Lato"/>
                        </a:rPr>
                        <a:t>Honor Code</a:t>
                      </a:r>
                      <a:endParaRPr sz="1400" u="none" cap="none" strike="noStrike"/>
                    </a:p>
                    <a:p>
                      <a:pPr indent="0" lvl="0" marL="0" marR="0" rtl="0" algn="ctr">
                        <a:lnSpc>
                          <a:spcPct val="100000"/>
                        </a:lnSpc>
                        <a:spcBef>
                          <a:spcPts val="0"/>
                        </a:spcBef>
                        <a:spcAft>
                          <a:spcPts val="0"/>
                        </a:spcAft>
                        <a:buClr>
                          <a:srgbClr val="3E4646"/>
                        </a:buClr>
                        <a:buSzPts val="900"/>
                        <a:buFont typeface="Lato"/>
                        <a:buNone/>
                      </a:pPr>
                      <a:r>
                        <a:rPr b="1" i="0" lang="en-US" sz="900" u="none" cap="none" strike="noStrike">
                          <a:solidFill>
                            <a:srgbClr val="3E4646"/>
                          </a:solidFill>
                          <a:latin typeface="Lato"/>
                          <a:ea typeface="Lato"/>
                          <a:cs typeface="Lato"/>
                          <a:sym typeface="Lato"/>
                        </a:rPr>
                        <a:t>Bullying Prevention</a:t>
                      </a:r>
                      <a:endParaRPr sz="1400" u="none" cap="none" strike="noStrike"/>
                    </a:p>
                    <a:p>
                      <a:pPr indent="0" lvl="0" marL="0" marR="0" rtl="0" algn="ctr">
                        <a:lnSpc>
                          <a:spcPct val="100000"/>
                        </a:lnSpc>
                        <a:spcBef>
                          <a:spcPts val="0"/>
                        </a:spcBef>
                        <a:spcAft>
                          <a:spcPts val="0"/>
                        </a:spcAft>
                        <a:buClr>
                          <a:srgbClr val="3E4646"/>
                        </a:buClr>
                        <a:buSzPts val="800"/>
                        <a:buFont typeface="Lato"/>
                        <a:buNone/>
                      </a:pPr>
                      <a:r>
                        <a:rPr b="0" i="0" lang="en-US" sz="800" u="none" cap="none" strike="noStrike">
                          <a:solidFill>
                            <a:srgbClr val="3E4646"/>
                          </a:solidFill>
                          <a:latin typeface="Lato"/>
                          <a:ea typeface="Lato"/>
                          <a:cs typeface="Lato"/>
                          <a:sym typeface="Lato"/>
                        </a:rPr>
                        <a:t>8-10</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latin typeface="Lato"/>
                          <a:ea typeface="Lato"/>
                          <a:cs typeface="Lato"/>
                          <a:sym typeface="Lato"/>
                        </a:rPr>
                        <a:t>R</a:t>
                      </a:r>
                      <a:r>
                        <a:rPr b="1" baseline="-25000" lang="en-US" sz="1200" u="none" cap="none" strike="noStrike">
                          <a:latin typeface="Lato"/>
                          <a:ea typeface="Lato"/>
                          <a:cs typeface="Lato"/>
                          <a:sym typeface="Lato"/>
                        </a:rPr>
                        <a:t>x</a:t>
                      </a:r>
                      <a:r>
                        <a:rPr b="1" lang="en-US" sz="1200" u="none" cap="none" strike="noStrike">
                          <a:latin typeface="Lato"/>
                          <a:ea typeface="Lato"/>
                          <a:cs typeface="Lato"/>
                          <a:sym typeface="Lato"/>
                        </a:rPr>
                        <a:t> Drug Safety</a:t>
                      </a:r>
                      <a:endParaRPr sz="1400" u="none" cap="none" strike="noStrike"/>
                    </a:p>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3E4646"/>
                          </a:solidFill>
                          <a:latin typeface="Lato"/>
                          <a:ea typeface="Lato"/>
                          <a:cs typeface="Lato"/>
                          <a:sym typeface="Lato"/>
                        </a:rPr>
                        <a:t>9–12</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2F2F2"/>
                    </a:solidFill>
                  </a:tcPr>
                </a:tc>
              </a:tr>
              <a:tr h="854625">
                <a:tc>
                  <a:txBody>
                    <a:bodyPr/>
                    <a:lstStyle/>
                    <a:p>
                      <a:pPr indent="0" lvl="0" marL="0" marR="0" rtl="0" algn="ctr">
                        <a:lnSpc>
                          <a:spcPct val="100000"/>
                        </a:lnSpc>
                        <a:spcBef>
                          <a:spcPts val="0"/>
                        </a:spcBef>
                        <a:spcAft>
                          <a:spcPts val="0"/>
                        </a:spcAft>
                        <a:buClr>
                          <a:schemeClr val="dk1"/>
                        </a:buClr>
                        <a:buSzPts val="1200"/>
                        <a:buFont typeface="Lato"/>
                        <a:buNone/>
                      </a:pPr>
                      <a:r>
                        <a:t/>
                      </a:r>
                      <a:endParaRPr b="1" i="0" sz="1200" u="none" cap="none" strike="noStrike">
                        <a:solidFill>
                          <a:srgbClr val="3E4646"/>
                        </a:solidFill>
                        <a:latin typeface="Lato"/>
                        <a:ea typeface="Lato"/>
                        <a:cs typeface="Lato"/>
                        <a:sym typeface="Lato"/>
                      </a:endParaRPr>
                    </a:p>
                    <a:p>
                      <a:pPr indent="0" lvl="0" marL="0" marR="0" rtl="0" algn="ctr">
                        <a:lnSpc>
                          <a:spcPct val="100000"/>
                        </a:lnSpc>
                        <a:spcBef>
                          <a:spcPts val="0"/>
                        </a:spcBef>
                        <a:spcAft>
                          <a:spcPts val="0"/>
                        </a:spcAft>
                        <a:buClr>
                          <a:srgbClr val="3E4646"/>
                        </a:buClr>
                        <a:buSzPts val="1200"/>
                        <a:buFont typeface="Lato"/>
                        <a:buNone/>
                      </a:pPr>
                      <a:r>
                        <a:rPr b="1" i="0" lang="en-US" sz="1200" u="none" cap="none" strike="noStrike">
                          <a:solidFill>
                            <a:srgbClr val="3E4646"/>
                          </a:solidFill>
                          <a:latin typeface="Lato"/>
                          <a:ea typeface="Lato"/>
                          <a:cs typeface="Lato"/>
                          <a:sym typeface="Lato"/>
                        </a:rPr>
                        <a:t>Marketplaces</a:t>
                      </a:r>
                      <a:endParaRPr sz="1400" u="none" cap="none" strike="noStrike"/>
                    </a:p>
                    <a:p>
                      <a:pPr indent="0" lvl="0" marL="0" marR="0" rtl="0" algn="ctr">
                        <a:lnSpc>
                          <a:spcPct val="100000"/>
                        </a:lnSpc>
                        <a:spcBef>
                          <a:spcPts val="0"/>
                        </a:spcBef>
                        <a:spcAft>
                          <a:spcPts val="0"/>
                        </a:spcAft>
                        <a:buClr>
                          <a:srgbClr val="3E4646"/>
                        </a:buClr>
                        <a:buSzPts val="900"/>
                        <a:buFont typeface="Lato"/>
                        <a:buNone/>
                      </a:pPr>
                      <a:r>
                        <a:rPr b="1" i="0" lang="en-US" sz="900" u="none" cap="none" strike="noStrike">
                          <a:solidFill>
                            <a:srgbClr val="3E4646"/>
                          </a:solidFill>
                          <a:latin typeface="Lato"/>
                          <a:ea typeface="Lato"/>
                          <a:cs typeface="Lato"/>
                          <a:sym typeface="Lato"/>
                        </a:rPr>
                        <a:t>Investing Basics</a:t>
                      </a:r>
                      <a:br>
                        <a:rPr b="1" i="0" lang="en-US" sz="2000" u="none" cap="none" strike="noStrike">
                          <a:solidFill>
                            <a:srgbClr val="3E4646"/>
                          </a:solidFill>
                          <a:latin typeface="Lato"/>
                          <a:ea typeface="Lato"/>
                          <a:cs typeface="Lato"/>
                          <a:sym typeface="Lato"/>
                        </a:rPr>
                      </a:br>
                      <a:r>
                        <a:rPr b="0" i="0" lang="en-US" sz="800" u="none" cap="none" strike="noStrike">
                          <a:solidFill>
                            <a:srgbClr val="3E4646"/>
                          </a:solidFill>
                          <a:latin typeface="Lato"/>
                          <a:ea typeface="Lato"/>
                          <a:cs typeface="Lato"/>
                          <a:sym typeface="Lato"/>
                        </a:rPr>
                        <a:t>9–12</a:t>
                      </a:r>
                      <a:r>
                        <a:rPr b="0" baseline="30000" i="0" lang="en-US" sz="800" u="none" cap="none" strike="noStrike">
                          <a:solidFill>
                            <a:srgbClr val="3E4646"/>
                          </a:solidFill>
                          <a:latin typeface="Lato"/>
                          <a:ea typeface="Lato"/>
                          <a:cs typeface="Lato"/>
                          <a:sym typeface="Lato"/>
                        </a:rPr>
                        <a:t>th</a:t>
                      </a:r>
                      <a:r>
                        <a:rPr b="0" i="0" lang="en-US" sz="800" u="none" cap="none" strike="noStrike">
                          <a:solidFill>
                            <a:srgbClr val="3E4646"/>
                          </a:solidFill>
                          <a:latin typeface="Lato"/>
                          <a:ea typeface="Lato"/>
                          <a:cs typeface="Lato"/>
                          <a:sym typeface="Lato"/>
                        </a:rPr>
                        <a:t> Grade</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solidFill>
                      <a:srgbClr val="DCDCDC"/>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solidFill>
                      <a:srgbClr val="DCDCDC"/>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solidFill>
                      <a:srgbClr val="DCDCDC"/>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solidFill>
                      <a:srgbClr val="DCDCDC"/>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R cap="flat" cmpd="sng" w="57150">
                      <a:solidFill>
                        <a:schemeClr val="lt1"/>
                      </a:solidFill>
                      <a:prstDash val="solid"/>
                      <a:round/>
                      <a:headEnd len="sm" w="sm" type="none"/>
                      <a:tailEnd len="sm" w="sm" type="none"/>
                    </a:lnR>
                    <a:lnT cap="flat" cmpd="sng" w="28575">
                      <a:solidFill>
                        <a:srgbClr val="FFFFFF"/>
                      </a:solidFill>
                      <a:prstDash val="solid"/>
                      <a:round/>
                      <a:headEnd len="sm" w="sm" type="none"/>
                      <a:tailEnd len="sm" w="sm" type="none"/>
                    </a:lnT>
                    <a:solidFill>
                      <a:srgbClr val="DCDCDC"/>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Lato"/>
                        <a:ea typeface="Lato"/>
                        <a:cs typeface="Lato"/>
                        <a:sym typeface="Lato"/>
                      </a:endParaRPr>
                    </a:p>
                  </a:txBody>
                  <a:tcPr marT="45725" marB="45725" marR="91450" marL="91450" anchor="ctr">
                    <a:lnL cap="flat" cmpd="sng" w="57150">
                      <a:solidFill>
                        <a:schemeClr val="lt1"/>
                      </a:solidFill>
                      <a:prstDash val="solid"/>
                      <a:round/>
                      <a:headEnd len="sm" w="sm" type="none"/>
                      <a:tailEnd len="sm" w="sm" type="none"/>
                    </a:lnL>
                    <a:lnT cap="flat" cmpd="sng" w="28575">
                      <a:solidFill>
                        <a:srgbClr val="FFFFFF"/>
                      </a:solidFill>
                      <a:prstDash val="solid"/>
                      <a:round/>
                      <a:headEnd len="sm" w="sm" type="none"/>
                      <a:tailEnd len="sm" w="sm" type="none"/>
                    </a:lnT>
                    <a:solidFill>
                      <a:srgbClr val="DCDCDC"/>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3"/>
          <p:cNvSpPr txBox="1"/>
          <p:nvPr>
            <p:ph type="ctrTitle"/>
          </p:nvPr>
        </p:nvSpPr>
        <p:spPr>
          <a:xfrm>
            <a:off x="1015058" y="2396970"/>
            <a:ext cx="2545800" cy="8619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accent6"/>
              </a:buClr>
              <a:buSzPts val="2800"/>
              <a:buFont typeface="Lato Black"/>
              <a:buNone/>
            </a:pPr>
            <a:r>
              <a:rPr lang="en-US"/>
              <a:t>Instructional Resource</a:t>
            </a:r>
            <a:endParaRPr/>
          </a:p>
          <a:p>
            <a:pPr indent="0" lvl="0" marL="0" rtl="0" algn="ctr">
              <a:lnSpc>
                <a:spcPct val="100000"/>
              </a:lnSpc>
              <a:spcBef>
                <a:spcPts val="0"/>
              </a:spcBef>
              <a:spcAft>
                <a:spcPts val="0"/>
              </a:spcAft>
              <a:buClr>
                <a:schemeClr val="accent6"/>
              </a:buClr>
              <a:buSzPts val="2800"/>
              <a:buFont typeface="Lato Black"/>
              <a:buNone/>
            </a:pPr>
            <a:r>
              <a:rPr lang="en-US"/>
              <a:t>Deep Dive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4"/>
          <p:cNvSpPr txBox="1"/>
          <p:nvPr>
            <p:ph type="title"/>
          </p:nvPr>
        </p:nvSpPr>
        <p:spPr>
          <a:xfrm>
            <a:off x="320675" y="394822"/>
            <a:ext cx="8502600" cy="3591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Financial Capability</a:t>
            </a:r>
            <a:endParaRPr/>
          </a:p>
        </p:txBody>
      </p:sp>
      <p:cxnSp>
        <p:nvCxnSpPr>
          <p:cNvPr id="952" name="Google Shape;952;p14"/>
          <p:cNvCxnSpPr/>
          <p:nvPr/>
        </p:nvCxnSpPr>
        <p:spPr>
          <a:xfrm rot="10800000">
            <a:off x="320614" y="1562488"/>
            <a:ext cx="2834700" cy="0"/>
          </a:xfrm>
          <a:prstGeom prst="straightConnector1">
            <a:avLst/>
          </a:prstGeom>
          <a:noFill/>
          <a:ln cap="flat" cmpd="sng" w="19050">
            <a:solidFill>
              <a:schemeClr val="accent6"/>
            </a:solidFill>
            <a:prstDash val="solid"/>
            <a:round/>
            <a:headEnd len="sm" w="sm" type="none"/>
            <a:tailEnd len="sm" w="sm" type="none"/>
          </a:ln>
        </p:spPr>
      </p:cxnSp>
      <p:sp>
        <p:nvSpPr>
          <p:cNvPr id="953" name="Google Shape;953;p14"/>
          <p:cNvSpPr/>
          <p:nvPr/>
        </p:nvSpPr>
        <p:spPr>
          <a:xfrm>
            <a:off x="321222" y="1725484"/>
            <a:ext cx="3740100" cy="2308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1-5, how capable are your students to set a budget and manage their income?</a:t>
            </a:r>
            <a:endParaRPr b="0" i="0" sz="1600" u="none" cap="none" strike="noStrike">
              <a:solidFill>
                <a:srgbClr val="3E4646"/>
              </a:solidFill>
              <a:latin typeface="Lato"/>
              <a:ea typeface="Lato"/>
              <a:cs typeface="Lato"/>
              <a:sym typeface="Lato"/>
            </a:endParaRPr>
          </a:p>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Why is this important? </a:t>
            </a:r>
            <a:endParaRPr b="0" i="0" sz="1600" u="none" cap="none" strike="noStrike">
              <a:solidFill>
                <a:srgbClr val="3E4646"/>
              </a:solidFill>
              <a:latin typeface="Lato"/>
              <a:ea typeface="Lato"/>
              <a:cs typeface="Lato"/>
              <a:sym typeface="Lato"/>
            </a:endParaRPr>
          </a:p>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Come off mute to share any 30-60 second personal anecdotes you share with students as you teach financial literacy!</a:t>
            </a:r>
            <a:endParaRPr b="0" i="0" sz="1600" u="none" cap="none" strike="noStrike">
              <a:solidFill>
                <a:srgbClr val="3E4646"/>
              </a:solidFill>
              <a:latin typeface="Lato"/>
              <a:ea typeface="Lato"/>
              <a:cs typeface="Lato"/>
              <a:sym typeface="Lato"/>
            </a:endParaRPr>
          </a:p>
        </p:txBody>
      </p:sp>
      <p:sp>
        <p:nvSpPr>
          <p:cNvPr id="954" name="Google Shape;954;p14"/>
          <p:cNvSpPr/>
          <p:nvPr/>
        </p:nvSpPr>
        <p:spPr>
          <a:xfrm>
            <a:off x="321235" y="1137915"/>
            <a:ext cx="4143600" cy="261600"/>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Black"/>
                <a:ea typeface="Lato Black"/>
                <a:cs typeface="Lato Black"/>
                <a:sym typeface="Lato Black"/>
              </a:rPr>
              <a:t>Engage in the chat box to share:</a:t>
            </a:r>
            <a:endParaRPr b="0" i="0" sz="1400" u="none" cap="none" strike="noStrike">
              <a:solidFill>
                <a:srgbClr val="000000"/>
              </a:solidFill>
              <a:latin typeface="Arial"/>
              <a:ea typeface="Arial"/>
              <a:cs typeface="Arial"/>
              <a:sym typeface="Arial"/>
            </a:endParaRPr>
          </a:p>
        </p:txBody>
      </p:sp>
      <p:pic>
        <p:nvPicPr>
          <p:cNvPr id="955" name="Google Shape;955;p14"/>
          <p:cNvPicPr preferRelativeResize="0"/>
          <p:nvPr/>
        </p:nvPicPr>
        <p:blipFill rotWithShape="1">
          <a:blip r:embed="rId3">
            <a:alphaModFix/>
          </a:blip>
          <a:srcRect b="0" l="0" r="0" t="0"/>
          <a:stretch/>
        </p:blipFill>
        <p:spPr>
          <a:xfrm>
            <a:off x="4284047" y="1159978"/>
            <a:ext cx="4581508" cy="34391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5"/>
          <p:cNvSpPr txBox="1"/>
          <p:nvPr>
            <p:ph type="ctrTitle"/>
          </p:nvPr>
        </p:nvSpPr>
        <p:spPr>
          <a:xfrm>
            <a:off x="624624" y="553792"/>
            <a:ext cx="5445600" cy="1931700"/>
          </a:xfrm>
          <a:prstGeom prst="rect">
            <a:avLst/>
          </a:prstGeom>
          <a:noFill/>
          <a:ln>
            <a:noFill/>
          </a:ln>
        </p:spPr>
        <p:txBody>
          <a:bodyPr anchorCtr="0" anchor="b" bIns="0" lIns="0" spcFirstLastPara="1" rIns="0" wrap="square" tIns="0">
            <a:noAutofit/>
          </a:bodyPr>
          <a:lstStyle/>
          <a:p>
            <a:pPr indent="0" lvl="0" marL="0" marR="0" rtl="0" algn="l">
              <a:lnSpc>
                <a:spcPct val="80000"/>
              </a:lnSpc>
              <a:spcBef>
                <a:spcPts val="0"/>
              </a:spcBef>
              <a:spcAft>
                <a:spcPts val="0"/>
              </a:spcAft>
              <a:buClr>
                <a:schemeClr val="lt1"/>
              </a:buClr>
              <a:buSzPts val="4000"/>
              <a:buFont typeface="Lato Black"/>
              <a:buNone/>
            </a:pPr>
            <a:r>
              <a:rPr b="1" i="0" lang="en-US" sz="4000" u="none" cap="none" strike="noStrike">
                <a:solidFill>
                  <a:schemeClr val="lt1"/>
                </a:solidFill>
                <a:latin typeface="Lato Black"/>
                <a:ea typeface="Lato Black"/>
                <a:cs typeface="Lato Black"/>
                <a:sym typeface="Lato Black"/>
              </a:rPr>
              <a:t>Financial Capability</a:t>
            </a:r>
            <a:endParaRPr b="1" i="0" sz="4000" u="none" cap="none" strike="noStrike">
              <a:solidFill>
                <a:schemeClr val="lt1"/>
              </a:solidFill>
              <a:latin typeface="Lato Black"/>
              <a:ea typeface="Lato Black"/>
              <a:cs typeface="Lato Black"/>
              <a:sym typeface="Lato Black"/>
            </a:endParaRPr>
          </a:p>
        </p:txBody>
      </p:sp>
      <p:pic>
        <p:nvPicPr>
          <p:cNvPr id="961" name="Google Shape;961;p15"/>
          <p:cNvPicPr preferRelativeResize="0"/>
          <p:nvPr/>
        </p:nvPicPr>
        <p:blipFill rotWithShape="1">
          <a:blip r:embed="rId3">
            <a:alphaModFix/>
          </a:blip>
          <a:srcRect b="0" l="12579" r="0" t="0"/>
          <a:stretch/>
        </p:blipFill>
        <p:spPr>
          <a:xfrm>
            <a:off x="624637" y="2717450"/>
            <a:ext cx="7643426" cy="908375"/>
          </a:xfrm>
          <a:prstGeom prst="rect">
            <a:avLst/>
          </a:prstGeom>
          <a:noFill/>
          <a:ln cap="flat" cmpd="sng" w="19050">
            <a:solidFill>
              <a:srgbClr val="999999"/>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id="966" name="Google Shape;966;p16"/>
          <p:cNvPicPr preferRelativeResize="0"/>
          <p:nvPr>
            <p:ph idx="2" type="pic"/>
          </p:nvPr>
        </p:nvPicPr>
        <p:blipFill rotWithShape="1">
          <a:blip r:embed="rId3">
            <a:alphaModFix/>
          </a:blip>
          <a:srcRect b="33654" l="32523" r="28915" t="20053"/>
          <a:stretch/>
        </p:blipFill>
        <p:spPr>
          <a:xfrm>
            <a:off x="0" y="0"/>
            <a:ext cx="3648600" cy="5063700"/>
          </a:xfrm>
          <a:prstGeom prst="rect">
            <a:avLst/>
          </a:prstGeom>
          <a:solidFill>
            <a:schemeClr val="accent5"/>
          </a:solidFill>
          <a:ln>
            <a:noFill/>
          </a:ln>
        </p:spPr>
      </p:pic>
      <p:sp>
        <p:nvSpPr>
          <p:cNvPr id="967" name="Google Shape;967;p16"/>
          <p:cNvSpPr txBox="1"/>
          <p:nvPr>
            <p:ph idx="1" type="body"/>
          </p:nvPr>
        </p:nvSpPr>
        <p:spPr>
          <a:xfrm>
            <a:off x="0" y="0"/>
            <a:ext cx="4144800" cy="1548900"/>
          </a:xfrm>
          <a:prstGeom prst="rect">
            <a:avLst/>
          </a:prstGeom>
          <a:noFill/>
          <a:ln>
            <a:noFill/>
          </a:ln>
        </p:spPr>
        <p:txBody>
          <a:bodyPr anchorCtr="0" anchor="t" bIns="365750" lIns="365750" spcFirstLastPara="1" rIns="365750" wrap="square" tIns="365750">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Lato Black"/>
                <a:ea typeface="Lato Black"/>
                <a:cs typeface="Lato Black"/>
                <a:sym typeface="Lato Black"/>
              </a:rPr>
              <a:t>Vault</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chemeClr val="dk2"/>
              </a:buClr>
              <a:buSzPts val="1800"/>
              <a:buFont typeface="Arial"/>
              <a:buNone/>
            </a:pPr>
            <a:r>
              <a:rPr b="0" i="0" lang="en-US" sz="2400" u="none" cap="none" strike="noStrike">
                <a:solidFill>
                  <a:schemeClr val="lt1"/>
                </a:solidFill>
                <a:latin typeface="Lato Light"/>
                <a:ea typeface="Lato Light"/>
                <a:cs typeface="Lato Light"/>
                <a:sym typeface="Lato Light"/>
              </a:rPr>
              <a:t>Understanding Money</a:t>
            </a:r>
            <a:endParaRPr b="0" i="0" sz="2400" u="none" cap="none" strike="noStrike">
              <a:solidFill>
                <a:schemeClr val="lt1"/>
              </a:solidFill>
              <a:latin typeface="Lato Light"/>
              <a:ea typeface="Lato Light"/>
              <a:cs typeface="Lato Light"/>
              <a:sym typeface="Lato Light"/>
            </a:endParaRPr>
          </a:p>
          <a:p>
            <a:pPr indent="0" lvl="0" marL="0" rtl="0" algn="l">
              <a:lnSpc>
                <a:spcPct val="100000"/>
              </a:lnSpc>
              <a:spcBef>
                <a:spcPts val="0"/>
              </a:spcBef>
              <a:spcAft>
                <a:spcPts val="0"/>
              </a:spcAft>
              <a:buClr>
                <a:schemeClr val="dk2"/>
              </a:buClr>
              <a:buSzPts val="1800"/>
              <a:buFont typeface="Arial"/>
              <a:buNone/>
            </a:pPr>
            <a:r>
              <a:t/>
            </a:r>
            <a:endParaRPr sz="1100">
              <a:latin typeface="Lato Light"/>
              <a:ea typeface="Lato Light"/>
              <a:cs typeface="Lato Light"/>
              <a:sym typeface="Lato Light"/>
            </a:endParaRPr>
          </a:p>
          <a:p>
            <a:pPr indent="0" lvl="0" marL="0" rtl="0" algn="l">
              <a:lnSpc>
                <a:spcPct val="100000"/>
              </a:lnSpc>
              <a:spcBef>
                <a:spcPts val="0"/>
              </a:spcBef>
              <a:spcAft>
                <a:spcPts val="0"/>
              </a:spcAft>
              <a:buClr>
                <a:schemeClr val="dk2"/>
              </a:buClr>
              <a:buSzPts val="1800"/>
              <a:buFont typeface="Arial"/>
              <a:buNone/>
            </a:pPr>
            <a:r>
              <a:rPr lang="en-US" sz="1100">
                <a:latin typeface="Lato Light"/>
                <a:ea typeface="Lato Light"/>
                <a:cs typeface="Lato Light"/>
                <a:sym typeface="Lato Light"/>
              </a:rPr>
              <a:t>*Fully updated for fall 2020</a:t>
            </a:r>
            <a:endParaRPr sz="2400">
              <a:latin typeface="Lato Light"/>
              <a:ea typeface="Lato Light"/>
              <a:cs typeface="Lato Light"/>
              <a:sym typeface="Lato Light"/>
            </a:endParaRPr>
          </a:p>
        </p:txBody>
      </p:sp>
      <p:sp>
        <p:nvSpPr>
          <p:cNvPr id="968" name="Google Shape;968;p16"/>
          <p:cNvSpPr txBox="1"/>
          <p:nvPr>
            <p:ph idx="3" type="body"/>
          </p:nvPr>
        </p:nvSpPr>
        <p:spPr>
          <a:xfrm>
            <a:off x="3994950" y="438550"/>
            <a:ext cx="4699200" cy="414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4C00"/>
              </a:buClr>
              <a:buSzPts val="2000"/>
              <a:buFont typeface="Arial"/>
              <a:buNone/>
            </a:pPr>
            <a:r>
              <a:rPr b="1" i="0" lang="en-US" sz="2000" u="none" cap="none" strike="noStrike">
                <a:solidFill>
                  <a:srgbClr val="FF4C00"/>
                </a:solidFill>
                <a:latin typeface="Lato"/>
                <a:ea typeface="Lato"/>
                <a:cs typeface="Lato"/>
                <a:sym typeface="Lato"/>
              </a:rPr>
              <a:t>At-a-Glance</a:t>
            </a:r>
            <a:endParaRPr b="0" i="0" sz="2000" u="none" cap="none" strike="noStrike">
              <a:solidFill>
                <a:schemeClr val="dk1"/>
              </a:solidFill>
              <a:latin typeface="Lato"/>
              <a:ea typeface="Lato"/>
              <a:cs typeface="Lato"/>
              <a:sym typeface="Lato"/>
            </a:endParaRPr>
          </a:p>
          <a:p>
            <a:pPr indent="0" lvl="2" marL="7936" marR="0" rtl="0" algn="l">
              <a:lnSpc>
                <a:spcPct val="100000"/>
              </a:lnSpc>
              <a:spcBef>
                <a:spcPts val="0"/>
              </a:spcBef>
              <a:spcAft>
                <a:spcPts val="0"/>
              </a:spcAft>
              <a:buClr>
                <a:schemeClr val="dk1"/>
              </a:buClr>
              <a:buSzPts val="1100"/>
              <a:buFont typeface="Arial"/>
              <a:buNone/>
            </a:pPr>
            <a:r>
              <a:rPr lang="en-US"/>
              <a:t>This digital financial education resource that addresses both financial concepts and social-emotional learning skills that build toward better financial health. By leveraging interactive &amp; game-based learning, Vault immerses students in real-life financial scenarios that focus on skill-building and responsible decision making. This gamified resource features an engaging storyline, diverse cast of characters, and interactions &amp; activities to teach students fundamental financial topics in a fun and engaging way.</a:t>
            </a:r>
            <a:endParaRPr/>
          </a:p>
          <a:p>
            <a:pPr indent="0" lvl="2" marL="7936" marR="0" rtl="0" algn="l">
              <a:lnSpc>
                <a:spcPct val="100000"/>
              </a:lnSpc>
              <a:spcBef>
                <a:spcPts val="0"/>
              </a:spcBef>
              <a:spcAft>
                <a:spcPts val="0"/>
              </a:spcAft>
              <a:buClr>
                <a:schemeClr val="dk1"/>
              </a:buClr>
              <a:buSzPts val="1100"/>
              <a:buFont typeface="Arial"/>
              <a:buNone/>
            </a:pPr>
            <a:r>
              <a:t/>
            </a:r>
            <a:endParaRPr b="1" sz="2000">
              <a:solidFill>
                <a:srgbClr val="FF0000"/>
              </a:solidFill>
            </a:endParaRPr>
          </a:p>
          <a:p>
            <a:pPr indent="0" lvl="2" marL="7936" marR="0" rtl="0" algn="l">
              <a:lnSpc>
                <a:spcPct val="100000"/>
              </a:lnSpc>
              <a:spcBef>
                <a:spcPts val="0"/>
              </a:spcBef>
              <a:spcAft>
                <a:spcPts val="0"/>
              </a:spcAft>
              <a:buClr>
                <a:schemeClr val="dk1"/>
              </a:buClr>
              <a:buSzPts val="1100"/>
              <a:buFont typeface="Arial"/>
              <a:buNone/>
            </a:pPr>
            <a:r>
              <a:rPr b="1" i="0" lang="en-US" sz="2000" u="none" cap="none" strike="noStrike">
                <a:solidFill>
                  <a:srgbClr val="FF0000"/>
                </a:solidFill>
                <a:latin typeface="Lato"/>
                <a:ea typeface="Lato"/>
                <a:cs typeface="Lato"/>
                <a:sym typeface="Lato"/>
              </a:rPr>
              <a:t>Course Highlights</a:t>
            </a:r>
            <a:endParaRPr b="0" i="0" sz="20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Embedded, performance-based games</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Personalized offline goal-setting activities</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Supplemental lesson plans for teachers</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Topics</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Investing, borrowing, credit vs. cash</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Needs &amp; wants, managing risks</a:t>
            </a:r>
            <a:endParaRPr/>
          </a:p>
          <a:p>
            <a:pPr indent="-158750" lvl="2" marL="228600" marR="0" rtl="0" algn="l">
              <a:lnSpc>
                <a:spcPct val="100000"/>
              </a:lnSpc>
              <a:spcBef>
                <a:spcPts val="0"/>
              </a:spcBef>
              <a:spcAft>
                <a:spcPts val="0"/>
              </a:spcAft>
              <a:buClr>
                <a:schemeClr val="dk1"/>
              </a:buClr>
              <a:buSzPts val="1100"/>
              <a:buFont typeface="Arial"/>
              <a:buChar char="•"/>
            </a:pPr>
            <a:r>
              <a:rPr lang="en-US"/>
              <a:t>Budgeting &amp; savings plans</a:t>
            </a:r>
            <a:endParaRPr/>
          </a:p>
          <a:p>
            <a:pPr indent="-158750" lvl="2" marL="228600" marR="0" rtl="0" algn="l">
              <a:lnSpc>
                <a:spcPct val="100000"/>
              </a:lnSpc>
              <a:spcBef>
                <a:spcPts val="0"/>
              </a:spcBef>
              <a:spcAft>
                <a:spcPts val="0"/>
              </a:spcAft>
              <a:buClr>
                <a:schemeClr val="dk1"/>
              </a:buClr>
              <a:buSzPts val="1100"/>
              <a:buFont typeface="Arial"/>
              <a:buChar char="•"/>
            </a:pPr>
            <a:r>
              <a:rPr lang="en-US"/>
              <a:t>Setting financial goals</a:t>
            </a:r>
            <a:endParaRPr/>
          </a:p>
          <a:p>
            <a:pPr indent="-158750" lvl="2" marL="228600" marR="0" rtl="0" algn="l">
              <a:lnSpc>
                <a:spcPct val="100000"/>
              </a:lnSpc>
              <a:spcBef>
                <a:spcPts val="0"/>
              </a:spcBef>
              <a:spcAft>
                <a:spcPts val="0"/>
              </a:spcAft>
              <a:buClr>
                <a:schemeClr val="dk1"/>
              </a:buClr>
              <a:buSzPts val="1100"/>
              <a:buFont typeface="Arial"/>
              <a:buChar char="•"/>
            </a:pPr>
            <a:r>
              <a:rPr lang="en-US"/>
              <a:t>Taxes &amp; income</a:t>
            </a:r>
            <a:endParaRPr/>
          </a:p>
          <a:p>
            <a:pPr indent="-104775" lvl="2" marL="974725" marR="0" rtl="0" algn="l">
              <a:lnSpc>
                <a:spcPct val="100000"/>
              </a:lnSpc>
              <a:spcBef>
                <a:spcPts val="400"/>
              </a:spcBef>
              <a:spcAft>
                <a:spcPts val="0"/>
              </a:spcAft>
              <a:buClr>
                <a:schemeClr val="dk1"/>
              </a:buClr>
              <a:buSzPts val="1100"/>
              <a:buFont typeface="Arial"/>
              <a:buNone/>
            </a:pPr>
            <a:r>
              <a:t/>
            </a:r>
            <a:endParaRPr b="0" i="0" sz="1100" u="none" cap="none" strike="noStrike">
              <a:solidFill>
                <a:schemeClr val="dk1"/>
              </a:solidFill>
              <a:latin typeface="Lato"/>
              <a:ea typeface="Lato"/>
              <a:cs typeface="Lato"/>
              <a:sym typeface="Lato"/>
            </a:endParaRPr>
          </a:p>
        </p:txBody>
      </p:sp>
      <p:sp>
        <p:nvSpPr>
          <p:cNvPr id="969" name="Google Shape;969;p16"/>
          <p:cNvSpPr txBox="1"/>
          <p:nvPr>
            <p:ph idx="4" type="body"/>
          </p:nvPr>
        </p:nvSpPr>
        <p:spPr>
          <a:xfrm>
            <a:off x="-4500" y="1664025"/>
            <a:ext cx="3657600" cy="907800"/>
          </a:xfrm>
          <a:prstGeom prst="rect">
            <a:avLst/>
          </a:prstGeom>
          <a:noFill/>
          <a:ln>
            <a:noFill/>
          </a:ln>
        </p:spPr>
        <p:txBody>
          <a:bodyPr anchorCtr="0" anchor="t" bIns="0" lIns="0" spcFirstLastPara="1" rIns="0" wrap="square" tIns="0">
            <a:noAutofit/>
          </a:bodyPr>
          <a:lstStyle/>
          <a:p>
            <a:pPr indent="0" lvl="3" marL="401637" marR="0" rtl="0" algn="l">
              <a:lnSpc>
                <a:spcPct val="100000"/>
              </a:lnSpc>
              <a:spcBef>
                <a:spcPts val="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Grade Level:  4th -6th  </a:t>
            </a:r>
            <a:endParaRPr b="0" i="0" sz="1100" u="none" cap="none" strike="noStrike">
              <a:solidFill>
                <a:srgbClr val="91918F"/>
              </a:solidFill>
              <a:latin typeface="Lato"/>
              <a:ea typeface="Lato"/>
              <a:cs typeface="Lato"/>
              <a:sym typeface="Lato"/>
            </a:endParaRPr>
          </a:p>
          <a:p>
            <a:pPr indent="0" lvl="3" marL="401637" marR="0" rtl="0" algn="l">
              <a:lnSpc>
                <a:spcPct val="100000"/>
              </a:lnSpc>
              <a:spcBef>
                <a:spcPts val="30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Total Lessons:  6 lessons, 30-35 minutes each </a:t>
            </a:r>
            <a:endParaRPr b="0" i="0" sz="1100" u="none" cap="none" strike="noStrike">
              <a:solidFill>
                <a:srgbClr val="91918F"/>
              </a:solidFill>
              <a:latin typeface="Lato"/>
              <a:ea typeface="Lato"/>
              <a:cs typeface="Lato"/>
              <a:sym typeface="Lato"/>
            </a:endParaRPr>
          </a:p>
          <a:p>
            <a:pPr indent="0" lvl="3" marL="401637" marR="0" rtl="0" algn="l">
              <a:lnSpc>
                <a:spcPct val="100000"/>
              </a:lnSpc>
              <a:spcBef>
                <a:spcPts val="30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Aligns with state and national Jump$tart standards</a:t>
            </a:r>
            <a:endParaRPr b="0" i="0" sz="1100" u="none" cap="none" strike="noStrike">
              <a:solidFill>
                <a:srgbClr val="91918F"/>
              </a:solidFill>
              <a:latin typeface="Lato"/>
              <a:ea typeface="Lato"/>
              <a:cs typeface="Lato"/>
              <a:sym typeface="Lato"/>
            </a:endParaRPr>
          </a:p>
        </p:txBody>
      </p:sp>
      <p:pic>
        <p:nvPicPr>
          <p:cNvPr id="970" name="Google Shape;970;p16"/>
          <p:cNvPicPr preferRelativeResize="0"/>
          <p:nvPr/>
        </p:nvPicPr>
        <p:blipFill rotWithShape="1">
          <a:blip r:embed="rId4">
            <a:alphaModFix/>
          </a:blip>
          <a:srcRect b="0" l="0" r="0" t="0"/>
          <a:stretch/>
        </p:blipFill>
        <p:spPr>
          <a:xfrm>
            <a:off x="701250" y="2658925"/>
            <a:ext cx="2246100" cy="1410600"/>
          </a:xfrm>
          <a:prstGeom prst="rect">
            <a:avLst/>
          </a:prstGeom>
          <a:noFill/>
          <a:ln>
            <a:noFill/>
          </a:ln>
        </p:spPr>
      </p:pic>
      <p:pic>
        <p:nvPicPr>
          <p:cNvPr id="971" name="Google Shape;971;p16"/>
          <p:cNvPicPr preferRelativeResize="0"/>
          <p:nvPr/>
        </p:nvPicPr>
        <p:blipFill rotWithShape="1">
          <a:blip r:embed="rId5">
            <a:alphaModFix/>
          </a:blip>
          <a:srcRect b="0" l="0" r="0" t="0"/>
          <a:stretch/>
        </p:blipFill>
        <p:spPr>
          <a:xfrm>
            <a:off x="7826250" y="181100"/>
            <a:ext cx="1108344" cy="257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17"/>
          <p:cNvPicPr preferRelativeResize="0"/>
          <p:nvPr>
            <p:ph idx="2" type="pic"/>
          </p:nvPr>
        </p:nvPicPr>
        <p:blipFill rotWithShape="1">
          <a:blip r:embed="rId3">
            <a:alphaModFix/>
          </a:blip>
          <a:srcRect b="33654" l="32523" r="28915" t="20053"/>
          <a:stretch/>
        </p:blipFill>
        <p:spPr>
          <a:xfrm>
            <a:off x="0" y="0"/>
            <a:ext cx="3648600" cy="5063700"/>
          </a:xfrm>
          <a:prstGeom prst="rect">
            <a:avLst/>
          </a:prstGeom>
          <a:solidFill>
            <a:schemeClr val="accent5"/>
          </a:solidFill>
          <a:ln>
            <a:noFill/>
          </a:ln>
        </p:spPr>
      </p:pic>
      <p:sp>
        <p:nvSpPr>
          <p:cNvPr id="977" name="Google Shape;977;p17"/>
          <p:cNvSpPr txBox="1"/>
          <p:nvPr>
            <p:ph idx="1" type="body"/>
          </p:nvPr>
        </p:nvSpPr>
        <p:spPr>
          <a:xfrm>
            <a:off x="0" y="0"/>
            <a:ext cx="3648600" cy="1177800"/>
          </a:xfrm>
          <a:prstGeom prst="rect">
            <a:avLst/>
          </a:prstGeom>
          <a:noFill/>
          <a:ln>
            <a:noFill/>
          </a:ln>
        </p:spPr>
        <p:txBody>
          <a:bodyPr anchorCtr="0" anchor="t" bIns="365750" lIns="365750" spcFirstLastPara="1" rIns="365750" wrap="square" tIns="365750">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Lato Black"/>
                <a:ea typeface="Lato Black"/>
                <a:cs typeface="Lato Black"/>
                <a:sym typeface="Lato Black"/>
              </a:rPr>
              <a:t>FUTURESMART</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chemeClr val="dk2"/>
              </a:buClr>
              <a:buSzPts val="1800"/>
              <a:buFont typeface="Arial"/>
              <a:buNone/>
            </a:pPr>
            <a:r>
              <a:t/>
            </a:r>
            <a:endParaRPr b="0" i="0" sz="2400" u="none" cap="none" strike="noStrike">
              <a:solidFill>
                <a:schemeClr val="lt1"/>
              </a:solidFill>
              <a:latin typeface="Lato"/>
              <a:ea typeface="Lato"/>
              <a:cs typeface="Lato"/>
              <a:sym typeface="Lato"/>
            </a:endParaRPr>
          </a:p>
        </p:txBody>
      </p:sp>
      <p:sp>
        <p:nvSpPr>
          <p:cNvPr id="978" name="Google Shape;978;p17"/>
          <p:cNvSpPr txBox="1"/>
          <p:nvPr>
            <p:ph idx="3" type="body"/>
          </p:nvPr>
        </p:nvSpPr>
        <p:spPr>
          <a:xfrm>
            <a:off x="3975091" y="392376"/>
            <a:ext cx="4614000" cy="437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4C00"/>
              </a:buClr>
              <a:buSzPts val="2000"/>
              <a:buFont typeface="Arial"/>
              <a:buNone/>
            </a:pPr>
            <a:r>
              <a:rPr b="1" i="0" lang="en-US" sz="2000" u="none" cap="none" strike="noStrike">
                <a:solidFill>
                  <a:srgbClr val="FF4C00"/>
                </a:solidFill>
                <a:latin typeface="Lato"/>
                <a:ea typeface="Lato"/>
                <a:cs typeface="Lato"/>
                <a:sym typeface="Lato"/>
              </a:rPr>
              <a:t>At-a-Glance</a:t>
            </a:r>
            <a:endParaRPr b="0" i="0" sz="2000" u="none" cap="none" strike="noStrike">
              <a:solidFill>
                <a:schemeClr val="dk1"/>
              </a:solidFill>
              <a:latin typeface="Lato"/>
              <a:ea typeface="Lato"/>
              <a:cs typeface="Lato"/>
              <a:sym typeface="Lato"/>
            </a:endParaRPr>
          </a:p>
          <a:p>
            <a:pPr indent="0" lvl="2" marL="7936"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Lato"/>
                <a:ea typeface="Lato"/>
                <a:cs typeface="Lato"/>
                <a:sym typeface="Lato"/>
              </a:rPr>
              <a:t>Through a compelling storyline in which students become the Mayor of a fictional town, they are faced with the real-life financial decisions and obstacles of their citizens. By helping their citizens with everything from budgeting for some bedroom decorations to guiding someone through the college financial aid process, students build important skills that help them to become </a:t>
            </a:r>
            <a:r>
              <a:rPr b="0" i="1" lang="en-US" sz="1100" u="none" cap="none" strike="noStrike">
                <a:solidFill>
                  <a:schemeClr val="dk1"/>
                </a:solidFill>
                <a:latin typeface="Lato"/>
                <a:ea typeface="Lato"/>
                <a:cs typeface="Lato"/>
                <a:sym typeface="Lato"/>
              </a:rPr>
              <a:t>FutureSmart.</a:t>
            </a:r>
            <a:endParaRPr b="0" i="1"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Highlights</a:t>
            </a:r>
            <a:endParaRPr b="0" i="0" sz="20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Simulation-based learning embedded with real-world decisions</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Companion mobile app to reinforce positive financial decisions</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Customizable and printable  blueprint for their financial future</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Topics</a:t>
            </a:r>
            <a:endParaRPr b="0" i="0" sz="20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Financial values and goal-setting</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Budgeting and opportunity costs</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Saving and investing</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Risk vs. return</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1"/>
              </a:solidFill>
              <a:latin typeface="Lato"/>
              <a:ea typeface="Lato"/>
              <a:cs typeface="Lato"/>
              <a:sym typeface="Lato"/>
            </a:endParaRPr>
          </a:p>
          <a:p>
            <a:pPr indent="-104775" lvl="2" marL="974725" marR="0" rtl="0" algn="l">
              <a:lnSpc>
                <a:spcPct val="100000"/>
              </a:lnSpc>
              <a:spcBef>
                <a:spcPts val="400"/>
              </a:spcBef>
              <a:spcAft>
                <a:spcPts val="0"/>
              </a:spcAft>
              <a:buClr>
                <a:schemeClr val="dk1"/>
              </a:buClr>
              <a:buSzPts val="1100"/>
              <a:buFont typeface="Arial"/>
              <a:buNone/>
            </a:pPr>
            <a:r>
              <a:t/>
            </a:r>
            <a:endParaRPr b="0" i="0" sz="1100" u="none" cap="none" strike="noStrike">
              <a:solidFill>
                <a:schemeClr val="dk1"/>
              </a:solidFill>
              <a:latin typeface="Lato"/>
              <a:ea typeface="Lato"/>
              <a:cs typeface="Lato"/>
              <a:sym typeface="Lato"/>
            </a:endParaRPr>
          </a:p>
        </p:txBody>
      </p:sp>
      <p:sp>
        <p:nvSpPr>
          <p:cNvPr id="979" name="Google Shape;979;p17"/>
          <p:cNvSpPr txBox="1"/>
          <p:nvPr>
            <p:ph idx="4" type="body"/>
          </p:nvPr>
        </p:nvSpPr>
        <p:spPr>
          <a:xfrm>
            <a:off x="-4500" y="1177800"/>
            <a:ext cx="3657600" cy="1036800"/>
          </a:xfrm>
          <a:prstGeom prst="rect">
            <a:avLst/>
          </a:prstGeom>
          <a:noFill/>
          <a:ln>
            <a:noFill/>
          </a:ln>
        </p:spPr>
        <p:txBody>
          <a:bodyPr anchorCtr="0" anchor="t" bIns="0" lIns="0" spcFirstLastPara="1" rIns="0" wrap="square" tIns="0">
            <a:noAutofit/>
          </a:bodyPr>
          <a:lstStyle/>
          <a:p>
            <a:pPr indent="0" lvl="3" marL="401637" marR="0" rtl="0" algn="l">
              <a:lnSpc>
                <a:spcPct val="100000"/>
              </a:lnSpc>
              <a:spcBef>
                <a:spcPts val="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Grade Level:  6th -8th  </a:t>
            </a:r>
            <a:endParaRPr b="0" i="0" sz="1100" u="none" cap="none" strike="noStrike">
              <a:solidFill>
                <a:srgbClr val="91918F"/>
              </a:solidFill>
              <a:latin typeface="Lato"/>
              <a:ea typeface="Lato"/>
              <a:cs typeface="Lato"/>
              <a:sym typeface="Lato"/>
            </a:endParaRPr>
          </a:p>
          <a:p>
            <a:pPr indent="0" lvl="3" marL="401637" marR="0" rtl="0" algn="l">
              <a:lnSpc>
                <a:spcPct val="100000"/>
              </a:lnSpc>
              <a:spcBef>
                <a:spcPts val="30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Total Lessons:  7 lessons, 20-25 minutes each</a:t>
            </a:r>
            <a:endParaRPr b="0" i="0" sz="1100" u="none" cap="none" strike="noStrike">
              <a:solidFill>
                <a:srgbClr val="91918F"/>
              </a:solidFill>
              <a:latin typeface="Lato"/>
              <a:ea typeface="Lato"/>
              <a:cs typeface="Lato"/>
              <a:sym typeface="Lato"/>
            </a:endParaRPr>
          </a:p>
          <a:p>
            <a:pPr indent="0" lvl="3" marL="401637" marR="0" rtl="0" algn="l">
              <a:lnSpc>
                <a:spcPct val="100000"/>
              </a:lnSpc>
              <a:spcBef>
                <a:spcPts val="30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Aligns with state and national Jump$tart, NCSS</a:t>
            </a:r>
            <a:endParaRPr b="0" i="0" sz="1100" u="none" cap="none" strike="noStrike">
              <a:solidFill>
                <a:srgbClr val="91918F"/>
              </a:solidFill>
              <a:latin typeface="Lato"/>
              <a:ea typeface="Lato"/>
              <a:cs typeface="Lato"/>
              <a:sym typeface="Lato"/>
            </a:endParaRPr>
          </a:p>
        </p:txBody>
      </p:sp>
      <p:pic>
        <p:nvPicPr>
          <p:cNvPr id="980" name="Google Shape;980;p17"/>
          <p:cNvPicPr preferRelativeResize="0"/>
          <p:nvPr/>
        </p:nvPicPr>
        <p:blipFill rotWithShape="1">
          <a:blip r:embed="rId4">
            <a:alphaModFix/>
          </a:blip>
          <a:srcRect b="0" l="0" r="0" t="0"/>
          <a:stretch/>
        </p:blipFill>
        <p:spPr>
          <a:xfrm>
            <a:off x="718025" y="2669325"/>
            <a:ext cx="2212575" cy="1410601"/>
          </a:xfrm>
          <a:prstGeom prst="rect">
            <a:avLst/>
          </a:prstGeom>
          <a:noFill/>
          <a:ln>
            <a:noFill/>
          </a:ln>
        </p:spPr>
      </p:pic>
      <p:pic>
        <p:nvPicPr>
          <p:cNvPr id="981" name="Google Shape;981;p17"/>
          <p:cNvPicPr preferRelativeResize="0"/>
          <p:nvPr/>
        </p:nvPicPr>
        <p:blipFill rotWithShape="1">
          <a:blip r:embed="rId5">
            <a:alphaModFix/>
          </a:blip>
          <a:srcRect b="0" l="0" r="5087" t="0"/>
          <a:stretch/>
        </p:blipFill>
        <p:spPr>
          <a:xfrm>
            <a:off x="687025" y="2668794"/>
            <a:ext cx="2243575" cy="1432125"/>
          </a:xfrm>
          <a:prstGeom prst="rect">
            <a:avLst/>
          </a:prstGeom>
          <a:noFill/>
          <a:ln>
            <a:noFill/>
          </a:ln>
        </p:spPr>
      </p:pic>
      <p:sp>
        <p:nvSpPr>
          <p:cNvPr id="982" name="Google Shape;982;p17"/>
          <p:cNvSpPr txBox="1"/>
          <p:nvPr/>
        </p:nvSpPr>
        <p:spPr>
          <a:xfrm>
            <a:off x="6594900" y="3514875"/>
            <a:ext cx="2339700" cy="1331400"/>
          </a:xfrm>
          <a:prstGeom prst="rect">
            <a:avLst/>
          </a:prstGeom>
          <a:no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Lato"/>
                <a:ea typeface="Lato"/>
                <a:cs typeface="Lato"/>
                <a:sym typeface="Lato"/>
              </a:rPr>
              <a:t>Arizona Implementation &amp; Standards Alignment</a:t>
            </a:r>
            <a:endParaRPr b="0" i="0" sz="1400" u="none" cap="none" strike="noStrike">
              <a:solidFill>
                <a:srgbClr val="FF0000"/>
              </a:solidFill>
              <a:latin typeface="Lato"/>
              <a:ea typeface="Lato"/>
              <a:cs typeface="Lato"/>
              <a:sym typeface="Lato"/>
            </a:endParaRPr>
          </a:p>
          <a:p>
            <a:pPr indent="-298450" lvl="0" marL="457200" marR="0" rtl="0" algn="l">
              <a:lnSpc>
                <a:spcPct val="100000"/>
              </a:lnSpc>
              <a:spcBef>
                <a:spcPts val="600"/>
              </a:spcBef>
              <a:spcAft>
                <a:spcPts val="0"/>
              </a:spcAft>
              <a:buClr>
                <a:schemeClr val="dk1"/>
              </a:buClr>
              <a:buSzPts val="1100"/>
              <a:buFont typeface="Lato"/>
              <a:buChar char="●"/>
            </a:pPr>
            <a:r>
              <a:rPr b="0" i="0" lang="en-US" sz="1100" u="none" cap="none" strike="noStrike">
                <a:solidFill>
                  <a:schemeClr val="dk1"/>
                </a:solidFill>
                <a:latin typeface="Lato"/>
                <a:ea typeface="Lato"/>
                <a:cs typeface="Lato"/>
                <a:sym typeface="Lato"/>
              </a:rPr>
              <a:t>8th Social Studies</a:t>
            </a:r>
            <a:endParaRPr b="0" i="0" sz="1100" u="none" cap="none" strike="noStrike">
              <a:solidFill>
                <a:schemeClr val="dk1"/>
              </a:solidFill>
              <a:latin typeface="Lato"/>
              <a:ea typeface="Lato"/>
              <a:cs typeface="Lato"/>
              <a:sym typeface="Lato"/>
            </a:endParaRPr>
          </a:p>
          <a:p>
            <a:pPr indent="-298450" lvl="0" marL="457200" marR="0" rtl="0" algn="l">
              <a:lnSpc>
                <a:spcPct val="100000"/>
              </a:lnSpc>
              <a:spcBef>
                <a:spcPts val="0"/>
              </a:spcBef>
              <a:spcAft>
                <a:spcPts val="0"/>
              </a:spcAft>
              <a:buClr>
                <a:schemeClr val="dk1"/>
              </a:buClr>
              <a:buSzPts val="1100"/>
              <a:buFont typeface="Lato"/>
              <a:buChar char="●"/>
            </a:pPr>
            <a:r>
              <a:rPr b="0" i="0" lang="en-US" sz="1100" u="none" cap="none" strike="noStrike">
                <a:solidFill>
                  <a:schemeClr val="dk1"/>
                </a:solidFill>
                <a:latin typeface="Lato"/>
                <a:ea typeface="Lato"/>
                <a:cs typeface="Lato"/>
                <a:sym typeface="Lato"/>
              </a:rPr>
              <a:t>CCR</a:t>
            </a:r>
            <a:endParaRPr b="0" i="0" sz="1100" u="none" cap="none" strike="noStrike">
              <a:solidFill>
                <a:schemeClr val="dk1"/>
              </a:solidFill>
              <a:latin typeface="Lato"/>
              <a:ea typeface="Lato"/>
              <a:cs typeface="Lato"/>
              <a:sym typeface="Lato"/>
            </a:endParaRPr>
          </a:p>
          <a:p>
            <a:pPr indent="-298450" lvl="0" marL="457200" marR="0" rtl="0" algn="l">
              <a:lnSpc>
                <a:spcPct val="100000"/>
              </a:lnSpc>
              <a:spcBef>
                <a:spcPts val="0"/>
              </a:spcBef>
              <a:spcAft>
                <a:spcPts val="0"/>
              </a:spcAft>
              <a:buClr>
                <a:schemeClr val="dk1"/>
              </a:buClr>
              <a:buSzPts val="1100"/>
              <a:buFont typeface="Lato"/>
              <a:buChar char="●"/>
            </a:pPr>
            <a:r>
              <a:rPr b="0" i="0" lang="en-US" sz="1100" u="none" cap="none" strike="noStrike">
                <a:solidFill>
                  <a:schemeClr val="dk1"/>
                </a:solidFill>
                <a:latin typeface="Lato"/>
                <a:ea typeface="Lato"/>
                <a:cs typeface="Lato"/>
                <a:sym typeface="Lato"/>
              </a:rPr>
              <a:t>CTE</a:t>
            </a:r>
            <a:endParaRPr b="0" i="0" sz="1100" u="none" cap="none" strike="noStrike">
              <a:solidFill>
                <a:schemeClr val="dk1"/>
              </a:solidFill>
              <a:latin typeface="Lato"/>
              <a:ea typeface="Lato"/>
              <a:cs typeface="Lato"/>
              <a:sym typeface="Lato"/>
            </a:endParaRPr>
          </a:p>
          <a:p>
            <a:pPr indent="-298450" lvl="0" marL="457200" marR="0" rtl="0" algn="l">
              <a:lnSpc>
                <a:spcPct val="100000"/>
              </a:lnSpc>
              <a:spcBef>
                <a:spcPts val="0"/>
              </a:spcBef>
              <a:spcAft>
                <a:spcPts val="0"/>
              </a:spcAft>
              <a:buClr>
                <a:schemeClr val="dk1"/>
              </a:buClr>
              <a:buSzPts val="1100"/>
              <a:buFont typeface="Lato"/>
              <a:buChar char="●"/>
            </a:pPr>
            <a:r>
              <a:rPr b="0" i="0" lang="en-US" sz="1100" u="none" cap="none" strike="noStrike">
                <a:solidFill>
                  <a:schemeClr val="dk1"/>
                </a:solidFill>
                <a:latin typeface="Lato"/>
                <a:ea typeface="Lato"/>
                <a:cs typeface="Lato"/>
                <a:sym typeface="Lato"/>
              </a:rPr>
              <a:t>AVID</a:t>
            </a:r>
            <a:endParaRPr b="0" i="0" sz="1100" u="none" cap="none" strike="noStrike">
              <a:solidFill>
                <a:schemeClr val="dk1"/>
              </a:solidFill>
              <a:latin typeface="Lato"/>
              <a:ea typeface="Lato"/>
              <a:cs typeface="Lato"/>
              <a:sym typeface="Lato"/>
            </a:endParaRPr>
          </a:p>
        </p:txBody>
      </p:sp>
      <p:pic>
        <p:nvPicPr>
          <p:cNvPr id="983" name="Google Shape;983;p17"/>
          <p:cNvPicPr preferRelativeResize="0"/>
          <p:nvPr/>
        </p:nvPicPr>
        <p:blipFill rotWithShape="1">
          <a:blip r:embed="rId6">
            <a:alphaModFix/>
          </a:blip>
          <a:srcRect b="0" l="0" r="0" t="0"/>
          <a:stretch/>
        </p:blipFill>
        <p:spPr>
          <a:xfrm>
            <a:off x="7520473" y="164375"/>
            <a:ext cx="1414125" cy="387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8"/>
          <p:cNvSpPr txBox="1"/>
          <p:nvPr>
            <p:ph type="title"/>
          </p:nvPr>
        </p:nvSpPr>
        <p:spPr>
          <a:xfrm>
            <a:off x="320675" y="394822"/>
            <a:ext cx="8502600" cy="3591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A Healthy Future</a:t>
            </a:r>
            <a:endParaRPr/>
          </a:p>
        </p:txBody>
      </p:sp>
      <p:cxnSp>
        <p:nvCxnSpPr>
          <p:cNvPr id="990" name="Google Shape;990;p18"/>
          <p:cNvCxnSpPr/>
          <p:nvPr/>
        </p:nvCxnSpPr>
        <p:spPr>
          <a:xfrm rot="10800000">
            <a:off x="320614" y="1562488"/>
            <a:ext cx="2834700" cy="0"/>
          </a:xfrm>
          <a:prstGeom prst="straightConnector1">
            <a:avLst/>
          </a:prstGeom>
          <a:noFill/>
          <a:ln cap="flat" cmpd="sng" w="19050">
            <a:solidFill>
              <a:schemeClr val="accent6"/>
            </a:solidFill>
            <a:prstDash val="solid"/>
            <a:round/>
            <a:headEnd len="sm" w="sm" type="none"/>
            <a:tailEnd len="sm" w="sm" type="none"/>
          </a:ln>
        </p:spPr>
      </p:cxnSp>
      <p:sp>
        <p:nvSpPr>
          <p:cNvPr id="991" name="Google Shape;991;p18"/>
          <p:cNvSpPr/>
          <p:nvPr/>
        </p:nvSpPr>
        <p:spPr>
          <a:xfrm>
            <a:off x="321222" y="1725484"/>
            <a:ext cx="3740100" cy="2308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3E4646"/>
              </a:buClr>
              <a:buSzPts val="2100"/>
              <a:buFont typeface="Lato"/>
              <a:buChar char="-"/>
            </a:pPr>
            <a:r>
              <a:rPr b="0" i="0" lang="en-US" sz="2100" u="none" cap="none" strike="noStrike">
                <a:solidFill>
                  <a:srgbClr val="3E4646"/>
                </a:solidFill>
                <a:latin typeface="Lato"/>
                <a:ea typeface="Lato"/>
                <a:cs typeface="Lato"/>
                <a:sym typeface="Lato"/>
              </a:rPr>
              <a:t>1-5, how comfortable are you discussing how physical and mental health can change the trajectory of a career path?</a:t>
            </a:r>
            <a:endParaRPr b="0" i="0" sz="2100" u="none" cap="none" strike="noStrike">
              <a:solidFill>
                <a:srgbClr val="3E4646"/>
              </a:solidFill>
              <a:latin typeface="Lato"/>
              <a:ea typeface="Lato"/>
              <a:cs typeface="Lato"/>
              <a:sym typeface="Lato"/>
            </a:endParaRPr>
          </a:p>
          <a:p>
            <a:pPr indent="-285750" lvl="0" marL="285750" marR="0" rtl="0" algn="l">
              <a:lnSpc>
                <a:spcPct val="100000"/>
              </a:lnSpc>
              <a:spcBef>
                <a:spcPts val="0"/>
              </a:spcBef>
              <a:spcAft>
                <a:spcPts val="0"/>
              </a:spcAft>
              <a:buClr>
                <a:srgbClr val="3E4646"/>
              </a:buClr>
              <a:buSzPts val="2100"/>
              <a:buFont typeface="Lato"/>
              <a:buChar char="-"/>
            </a:pPr>
            <a:r>
              <a:rPr b="0" i="0" lang="en-US" sz="2100" u="none" cap="none" strike="noStrike">
                <a:solidFill>
                  <a:srgbClr val="3E4646"/>
                </a:solidFill>
                <a:latin typeface="Lato"/>
                <a:ea typeface="Lato"/>
                <a:cs typeface="Lato"/>
                <a:sym typeface="Lato"/>
              </a:rPr>
              <a:t>Why is this important? </a:t>
            </a:r>
            <a:endParaRPr b="0" i="0" sz="2100" u="none" cap="none" strike="noStrike">
              <a:solidFill>
                <a:srgbClr val="3E4646"/>
              </a:solidFill>
              <a:latin typeface="Lato"/>
              <a:ea typeface="Lato"/>
              <a:cs typeface="Lato"/>
              <a:sym typeface="Lato"/>
            </a:endParaRPr>
          </a:p>
        </p:txBody>
      </p:sp>
      <p:sp>
        <p:nvSpPr>
          <p:cNvPr id="992" name="Google Shape;992;p18"/>
          <p:cNvSpPr/>
          <p:nvPr/>
        </p:nvSpPr>
        <p:spPr>
          <a:xfrm>
            <a:off x="321235" y="1137915"/>
            <a:ext cx="4143600" cy="261600"/>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Black"/>
                <a:ea typeface="Lato Black"/>
                <a:cs typeface="Lato Black"/>
                <a:sym typeface="Lato Black"/>
              </a:rPr>
              <a:t>Engage in the chat box to share:</a:t>
            </a:r>
            <a:endParaRPr b="0" i="0" sz="1400" u="none" cap="none" strike="noStrike">
              <a:solidFill>
                <a:srgbClr val="000000"/>
              </a:solidFill>
              <a:latin typeface="Arial"/>
              <a:ea typeface="Arial"/>
              <a:cs typeface="Arial"/>
              <a:sym typeface="Arial"/>
            </a:endParaRPr>
          </a:p>
        </p:txBody>
      </p:sp>
      <p:pic>
        <p:nvPicPr>
          <p:cNvPr id="993" name="Google Shape;993;p18"/>
          <p:cNvPicPr preferRelativeResize="0"/>
          <p:nvPr/>
        </p:nvPicPr>
        <p:blipFill rotWithShape="1">
          <a:blip r:embed="rId3">
            <a:alphaModFix/>
          </a:blip>
          <a:srcRect b="0" l="12695" r="12703" t="0"/>
          <a:stretch/>
        </p:blipFill>
        <p:spPr>
          <a:xfrm>
            <a:off x="4241772" y="1159978"/>
            <a:ext cx="4581509" cy="34391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9"/>
          <p:cNvSpPr txBox="1"/>
          <p:nvPr>
            <p:ph type="ctrTitle"/>
          </p:nvPr>
        </p:nvSpPr>
        <p:spPr>
          <a:xfrm>
            <a:off x="522725" y="710675"/>
            <a:ext cx="5527200" cy="1836900"/>
          </a:xfrm>
          <a:prstGeom prst="rect">
            <a:avLst/>
          </a:prstGeom>
          <a:noFill/>
          <a:ln>
            <a:noFill/>
          </a:ln>
        </p:spPr>
        <p:txBody>
          <a:bodyPr anchorCtr="0" anchor="b" bIns="91425" lIns="91425" spcFirstLastPara="1" rIns="91425" wrap="square" tIns="91425">
            <a:noAutofit/>
          </a:bodyPr>
          <a:lstStyle/>
          <a:p>
            <a:pPr indent="0" lvl="0" marL="0" marR="0" rtl="0" algn="l">
              <a:lnSpc>
                <a:spcPct val="80000"/>
              </a:lnSpc>
              <a:spcBef>
                <a:spcPts val="0"/>
              </a:spcBef>
              <a:spcAft>
                <a:spcPts val="0"/>
              </a:spcAft>
              <a:buClr>
                <a:schemeClr val="lt1"/>
              </a:buClr>
              <a:buSzPts val="4000"/>
              <a:buFont typeface="Lato Black"/>
              <a:buNone/>
            </a:pPr>
            <a:r>
              <a:rPr b="1" i="0" lang="en-US" sz="4000" u="none" cap="none" strike="noStrike">
                <a:solidFill>
                  <a:schemeClr val="lt1"/>
                </a:solidFill>
                <a:latin typeface="Lato Black"/>
                <a:ea typeface="Lato Black"/>
                <a:cs typeface="Lato Black"/>
                <a:sym typeface="Lato Black"/>
              </a:rPr>
              <a:t>Health and Wellness</a:t>
            </a:r>
            <a:endParaRPr b="1" i="0" sz="4000" u="none" cap="none" strike="noStrike">
              <a:solidFill>
                <a:schemeClr val="lt1"/>
              </a:solidFill>
              <a:latin typeface="Lato Black"/>
              <a:ea typeface="Lato Black"/>
              <a:cs typeface="Lato Black"/>
              <a:sym typeface="Lato Black"/>
            </a:endParaRPr>
          </a:p>
        </p:txBody>
      </p:sp>
      <p:pic>
        <p:nvPicPr>
          <p:cNvPr id="999" name="Google Shape;999;p19"/>
          <p:cNvPicPr preferRelativeResize="0"/>
          <p:nvPr/>
        </p:nvPicPr>
        <p:blipFill rotWithShape="1">
          <a:blip r:embed="rId3">
            <a:alphaModFix/>
          </a:blip>
          <a:srcRect b="0" l="12010" r="0" t="0"/>
          <a:stretch/>
        </p:blipFill>
        <p:spPr>
          <a:xfrm>
            <a:off x="643763" y="2684425"/>
            <a:ext cx="8045574" cy="889200"/>
          </a:xfrm>
          <a:prstGeom prst="rect">
            <a:avLst/>
          </a:prstGeom>
          <a:noFill/>
          <a:ln cap="flat" cmpd="sng" w="19050">
            <a:solidFill>
              <a:srgbClr val="999999"/>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pic>
        <p:nvPicPr>
          <p:cNvPr id="1004" name="Google Shape;1004;p20"/>
          <p:cNvPicPr preferRelativeResize="0"/>
          <p:nvPr>
            <p:ph idx="2" type="pic"/>
          </p:nvPr>
        </p:nvPicPr>
        <p:blipFill rotWithShape="1">
          <a:blip r:embed="rId3">
            <a:alphaModFix/>
          </a:blip>
          <a:srcRect b="33654" l="32523" r="28915" t="20053"/>
          <a:stretch/>
        </p:blipFill>
        <p:spPr>
          <a:xfrm>
            <a:off x="0" y="0"/>
            <a:ext cx="3648600" cy="5063700"/>
          </a:xfrm>
          <a:prstGeom prst="rect">
            <a:avLst/>
          </a:prstGeom>
          <a:solidFill>
            <a:schemeClr val="accent5"/>
          </a:solidFill>
          <a:ln>
            <a:noFill/>
          </a:ln>
        </p:spPr>
      </p:pic>
      <p:sp>
        <p:nvSpPr>
          <p:cNvPr id="1005" name="Google Shape;1005;p20"/>
          <p:cNvSpPr txBox="1"/>
          <p:nvPr>
            <p:ph idx="1" type="body"/>
          </p:nvPr>
        </p:nvSpPr>
        <p:spPr>
          <a:xfrm>
            <a:off x="0" y="0"/>
            <a:ext cx="3648600" cy="1177800"/>
          </a:xfrm>
          <a:prstGeom prst="rect">
            <a:avLst/>
          </a:prstGeom>
          <a:noFill/>
          <a:ln>
            <a:noFill/>
          </a:ln>
        </p:spPr>
        <p:txBody>
          <a:bodyPr anchorCtr="0" anchor="t" bIns="365750" lIns="365750" spcFirstLastPara="1" rIns="365750" wrap="square" tIns="365750">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Lato Black"/>
                <a:ea typeface="Lato Black"/>
                <a:cs typeface="Lato Black"/>
                <a:sym typeface="Lato Black"/>
              </a:rPr>
              <a:t>Healthier Me</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chemeClr val="lt1"/>
              </a:buClr>
              <a:buSzPts val="2400"/>
              <a:buFont typeface="Arial"/>
              <a:buNone/>
            </a:pPr>
            <a:r>
              <a:rPr lang="en-US" sz="2200">
                <a:latin typeface="Lato Light"/>
                <a:ea typeface="Lato Light"/>
                <a:cs typeface="Lato Light"/>
                <a:sym typeface="Lato Light"/>
              </a:rPr>
              <a:t>Elementary </a:t>
            </a:r>
            <a:endParaRPr sz="2200">
              <a:latin typeface="Lato Light"/>
              <a:ea typeface="Lato Light"/>
              <a:cs typeface="Lato Light"/>
              <a:sym typeface="Lato Light"/>
            </a:endParaRPr>
          </a:p>
          <a:p>
            <a:pPr indent="0" lvl="0" marL="0" marR="0" rtl="0" algn="l">
              <a:lnSpc>
                <a:spcPct val="100000"/>
              </a:lnSpc>
              <a:spcBef>
                <a:spcPts val="0"/>
              </a:spcBef>
              <a:spcAft>
                <a:spcPts val="0"/>
              </a:spcAft>
              <a:buClr>
                <a:schemeClr val="lt1"/>
              </a:buClr>
              <a:buSzPts val="2400"/>
              <a:buFont typeface="Arial"/>
              <a:buNone/>
            </a:pPr>
            <a:r>
              <a:rPr b="0" i="0" lang="en-US" sz="2200" u="none" cap="none" strike="noStrike">
                <a:solidFill>
                  <a:schemeClr val="lt1"/>
                </a:solidFill>
                <a:latin typeface="Lato Light"/>
                <a:ea typeface="Lato Light"/>
                <a:cs typeface="Lato Light"/>
                <a:sym typeface="Lato Light"/>
              </a:rPr>
              <a:t>Wellness Fundamentals</a:t>
            </a:r>
            <a:endParaRPr b="0" i="0" sz="1600" u="none" cap="none" strike="noStrike">
              <a:solidFill>
                <a:schemeClr val="lt1"/>
              </a:solidFill>
              <a:latin typeface="Lato Light"/>
              <a:ea typeface="Lato Light"/>
              <a:cs typeface="Lato Light"/>
              <a:sym typeface="Lato Light"/>
            </a:endParaRPr>
          </a:p>
        </p:txBody>
      </p:sp>
      <p:sp>
        <p:nvSpPr>
          <p:cNvPr id="1006" name="Google Shape;1006;p20"/>
          <p:cNvSpPr txBox="1"/>
          <p:nvPr>
            <p:ph idx="3" type="body"/>
          </p:nvPr>
        </p:nvSpPr>
        <p:spPr>
          <a:xfrm>
            <a:off x="3994951" y="474983"/>
            <a:ext cx="4699200" cy="4106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4C00"/>
              </a:buClr>
              <a:buSzPts val="2000"/>
              <a:buFont typeface="Arial"/>
              <a:buNone/>
            </a:pPr>
            <a:r>
              <a:rPr b="1" i="0" lang="en-US" sz="2000" u="none" cap="none" strike="noStrike">
                <a:solidFill>
                  <a:srgbClr val="FF4C00"/>
                </a:solidFill>
                <a:latin typeface="Lato"/>
                <a:ea typeface="Lato"/>
                <a:cs typeface="Lato"/>
                <a:sym typeface="Lato"/>
              </a:rPr>
              <a:t>At-a-Glance</a:t>
            </a:r>
            <a:endParaRPr b="0" i="0" sz="2000" u="none" cap="none" strike="noStrike">
              <a:solidFill>
                <a:schemeClr val="dk1"/>
              </a:solidFill>
              <a:latin typeface="Lato"/>
              <a:ea typeface="Lato"/>
              <a:cs typeface="Lato"/>
              <a:sym typeface="Lato"/>
            </a:endParaRPr>
          </a:p>
          <a:p>
            <a:pPr indent="0" lvl="2" marL="7936"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Lato"/>
                <a:ea typeface="Lato"/>
                <a:cs typeface="Lato"/>
                <a:sym typeface="Lato"/>
              </a:rPr>
              <a:t>Healthy habits start early, when our eating habits and fitness routines are just forming. This course turns familiar scenarios into teachable moments to build healthy behaviors students can use throughout their lives. From building a balanced plate to identifying the activities that will improve their endurance, students will learn to become a Healthier Me. </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Highlights</a:t>
            </a:r>
            <a:endParaRPr b="0" i="0" sz="20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Interactive scenarios to model and reinforce healthy behaviors</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Rich illustration and character animations to keep learners engaged</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Real-world food and fitness choices</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Topics</a:t>
            </a:r>
            <a:endParaRPr b="0" i="0" sz="20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Making healthy decisions </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Eating well-balanced meals </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Nutritional properties of foods</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Benefits of physical activity</a:t>
            </a:r>
            <a:endParaRPr b="0" i="0" sz="1100" u="none" cap="none" strike="noStrike">
              <a:solidFill>
                <a:schemeClr val="dk1"/>
              </a:solidFill>
              <a:latin typeface="Lato"/>
              <a:ea typeface="Lato"/>
              <a:cs typeface="Lato"/>
              <a:sym typeface="Lato"/>
            </a:endParaRPr>
          </a:p>
          <a:p>
            <a:pPr indent="-104775" lvl="2" marL="974725" marR="0" rtl="0" algn="l">
              <a:lnSpc>
                <a:spcPct val="100000"/>
              </a:lnSpc>
              <a:spcBef>
                <a:spcPts val="400"/>
              </a:spcBef>
              <a:spcAft>
                <a:spcPts val="0"/>
              </a:spcAft>
              <a:buClr>
                <a:schemeClr val="dk1"/>
              </a:buClr>
              <a:buSzPts val="1100"/>
              <a:buFont typeface="Arial"/>
              <a:buNone/>
            </a:pPr>
            <a:r>
              <a:t/>
            </a:r>
            <a:endParaRPr b="0" i="0" sz="1100" u="none" cap="none" strike="noStrike">
              <a:solidFill>
                <a:schemeClr val="dk1"/>
              </a:solidFill>
              <a:latin typeface="Lato"/>
              <a:ea typeface="Lato"/>
              <a:cs typeface="Lato"/>
              <a:sym typeface="Lato"/>
            </a:endParaRPr>
          </a:p>
        </p:txBody>
      </p:sp>
      <p:sp>
        <p:nvSpPr>
          <p:cNvPr id="1007" name="Google Shape;1007;p20"/>
          <p:cNvSpPr txBox="1"/>
          <p:nvPr>
            <p:ph idx="4" type="body"/>
          </p:nvPr>
        </p:nvSpPr>
        <p:spPr>
          <a:xfrm>
            <a:off x="-4500" y="1731200"/>
            <a:ext cx="3657600" cy="1545900"/>
          </a:xfrm>
          <a:prstGeom prst="rect">
            <a:avLst/>
          </a:prstGeom>
          <a:noFill/>
          <a:ln>
            <a:noFill/>
          </a:ln>
        </p:spPr>
        <p:txBody>
          <a:bodyPr anchorCtr="0" anchor="t" bIns="0" lIns="0" spcFirstLastPara="1" rIns="0" wrap="square" tIns="0">
            <a:noAutofit/>
          </a:bodyPr>
          <a:lstStyle/>
          <a:p>
            <a:pPr indent="0" lvl="3" marL="401637" marR="0" rtl="0" algn="l">
              <a:lnSpc>
                <a:spcPct val="100000"/>
              </a:lnSpc>
              <a:spcBef>
                <a:spcPts val="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Grade Le</a:t>
            </a:r>
            <a:r>
              <a:rPr i="0" lang="en-US" sz="1100" u="none" cap="none" strike="noStrike">
                <a:solidFill>
                  <a:schemeClr val="lt1"/>
                </a:solidFill>
              </a:rPr>
              <a:t>vel:  1st - 4th  </a:t>
            </a:r>
            <a:endParaRPr i="0" sz="1100" u="none" cap="none" strike="noStrike">
              <a:solidFill>
                <a:srgbClr val="91918F"/>
              </a:solidFill>
            </a:endParaRPr>
          </a:p>
          <a:p>
            <a:pPr indent="0" lvl="3" marL="401637" marR="0" rtl="0" algn="l">
              <a:lnSpc>
                <a:spcPct val="100000"/>
              </a:lnSpc>
              <a:spcBef>
                <a:spcPts val="300"/>
              </a:spcBef>
              <a:spcAft>
                <a:spcPts val="0"/>
              </a:spcAft>
              <a:buClr>
                <a:schemeClr val="lt1"/>
              </a:buClr>
              <a:buSzPts val="900"/>
              <a:buFont typeface="Arial"/>
              <a:buNone/>
            </a:pPr>
            <a:r>
              <a:rPr i="0" lang="en-US" sz="1100" u="none" cap="none" strike="noStrike">
                <a:solidFill>
                  <a:schemeClr val="lt1"/>
                </a:solidFill>
              </a:rPr>
              <a:t>Course Length:  2 lessons, 10-15 minutes each </a:t>
            </a:r>
            <a:endParaRPr i="0" sz="1100" u="none" cap="none" strike="noStrike">
              <a:solidFill>
                <a:srgbClr val="91918F"/>
              </a:solidFill>
            </a:endParaRPr>
          </a:p>
          <a:p>
            <a:pPr indent="0" lvl="3" marL="401637" marR="0" rtl="0" algn="l">
              <a:lnSpc>
                <a:spcPct val="100000"/>
              </a:lnSpc>
              <a:spcBef>
                <a:spcPts val="300"/>
              </a:spcBef>
              <a:spcAft>
                <a:spcPts val="0"/>
              </a:spcAft>
              <a:buClr>
                <a:schemeClr val="lt1"/>
              </a:buClr>
              <a:buSzPts val="900"/>
              <a:buFont typeface="Arial"/>
              <a:buNone/>
            </a:pPr>
            <a:r>
              <a:rPr i="0" lang="en-US" sz="1100" u="none" cap="none" strike="noStrike">
                <a:solidFill>
                  <a:schemeClr val="lt1"/>
                </a:solidFill>
              </a:rPr>
              <a:t>Aligns with NHES; USDA Dietary Guidelines</a:t>
            </a:r>
            <a:endParaRPr i="0" sz="1100" u="none" cap="none" strike="noStrike">
              <a:solidFill>
                <a:srgbClr val="91918F"/>
              </a:solidFill>
            </a:endParaRPr>
          </a:p>
        </p:txBody>
      </p:sp>
      <p:pic>
        <p:nvPicPr>
          <p:cNvPr id="1008" name="Google Shape;1008;p20"/>
          <p:cNvPicPr preferRelativeResize="0"/>
          <p:nvPr/>
        </p:nvPicPr>
        <p:blipFill rotWithShape="1">
          <a:blip r:embed="rId4">
            <a:alphaModFix/>
          </a:blip>
          <a:srcRect b="13080" l="33844" r="33685" t="5366"/>
          <a:stretch/>
        </p:blipFill>
        <p:spPr>
          <a:xfrm>
            <a:off x="710900" y="2669325"/>
            <a:ext cx="2216299" cy="1410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3"/>
          <p:cNvSpPr/>
          <p:nvPr/>
        </p:nvSpPr>
        <p:spPr>
          <a:xfrm>
            <a:off x="0" y="0"/>
            <a:ext cx="9144000" cy="1755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8" name="Google Shape;808;p3"/>
          <p:cNvSpPr txBox="1"/>
          <p:nvPr>
            <p:ph idx="4294967295" type="title"/>
          </p:nvPr>
        </p:nvSpPr>
        <p:spPr>
          <a:xfrm>
            <a:off x="2896753" y="1264339"/>
            <a:ext cx="5294700" cy="4293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chemeClr val="dk1"/>
              </a:buClr>
              <a:buSzPts val="2800"/>
              <a:buFont typeface="Lato Black"/>
              <a:buNone/>
            </a:pPr>
            <a:r>
              <a:rPr lang="en-US" sz="3800"/>
              <a:t>Carly Cahoon</a:t>
            </a:r>
            <a:endParaRPr sz="3400"/>
          </a:p>
        </p:txBody>
      </p:sp>
      <p:sp>
        <p:nvSpPr>
          <p:cNvPr id="809" name="Google Shape;809;p3"/>
          <p:cNvSpPr txBox="1"/>
          <p:nvPr>
            <p:ph idx="4294967295" type="body"/>
          </p:nvPr>
        </p:nvSpPr>
        <p:spPr>
          <a:xfrm>
            <a:off x="2803953" y="1839613"/>
            <a:ext cx="5294700" cy="27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rPr lang="en-US"/>
              <a:t>EVERFI Implementation Manager</a:t>
            </a:r>
            <a:endParaRPr/>
          </a:p>
          <a:p>
            <a:pPr indent="0" lvl="0" marL="0" rtl="0" algn="l">
              <a:lnSpc>
                <a:spcPct val="100000"/>
              </a:lnSpc>
              <a:spcBef>
                <a:spcPts val="0"/>
              </a:spcBef>
              <a:spcAft>
                <a:spcPts val="0"/>
              </a:spcAft>
              <a:buSzPts val="1600"/>
              <a:buNone/>
            </a:pPr>
            <a:r>
              <a:rPr lang="en-US"/>
              <a:t>Salt Lake City, Utah</a:t>
            </a:r>
            <a:endParaRPr/>
          </a:p>
        </p:txBody>
      </p:sp>
      <p:pic>
        <p:nvPicPr>
          <p:cNvPr id="810" name="Google Shape;810;p3"/>
          <p:cNvPicPr preferRelativeResize="0"/>
          <p:nvPr>
            <p:ph idx="2" type="pic"/>
          </p:nvPr>
        </p:nvPicPr>
        <p:blipFill rotWithShape="1">
          <a:blip r:embed="rId3">
            <a:alphaModFix/>
          </a:blip>
          <a:srcRect b="8995" l="0" r="0" t="8996"/>
          <a:stretch/>
        </p:blipFill>
        <p:spPr>
          <a:xfrm>
            <a:off x="235350" y="114400"/>
            <a:ext cx="2568600" cy="2568600"/>
          </a:xfrm>
          <a:prstGeom prst="ellipse">
            <a:avLst/>
          </a:prstGeom>
          <a:noFill/>
          <a:ln>
            <a:noFill/>
          </a:ln>
        </p:spPr>
      </p:pic>
      <p:pic>
        <p:nvPicPr>
          <p:cNvPr id="811" name="Google Shape;811;p3"/>
          <p:cNvPicPr preferRelativeResize="0"/>
          <p:nvPr/>
        </p:nvPicPr>
        <p:blipFill rotWithShape="1">
          <a:blip r:embed="rId4">
            <a:alphaModFix/>
          </a:blip>
          <a:srcRect b="0" l="2380" r="2380" t="0"/>
          <a:stretch/>
        </p:blipFill>
        <p:spPr>
          <a:xfrm>
            <a:off x="2472548" y="2420975"/>
            <a:ext cx="3424781" cy="2568600"/>
          </a:xfrm>
          <a:prstGeom prst="rect">
            <a:avLst/>
          </a:prstGeom>
          <a:noFill/>
          <a:ln>
            <a:noFill/>
          </a:ln>
          <a:effectLst>
            <a:outerShdw blurRad="57150" rotWithShape="0" algn="bl" dir="5400000" dist="19050">
              <a:srgbClr val="000000">
                <a:alpha val="49803"/>
              </a:srgbClr>
            </a:outerShdw>
          </a:effectLst>
        </p:spPr>
      </p:pic>
      <p:pic>
        <p:nvPicPr>
          <p:cNvPr id="812" name="Google Shape;812;p3"/>
          <p:cNvPicPr preferRelativeResize="0"/>
          <p:nvPr/>
        </p:nvPicPr>
        <p:blipFill rotWithShape="1">
          <a:blip r:embed="rId5">
            <a:alphaModFix/>
          </a:blip>
          <a:srcRect b="0" l="0" r="0" t="0"/>
          <a:stretch/>
        </p:blipFill>
        <p:spPr>
          <a:xfrm>
            <a:off x="6118200" y="954450"/>
            <a:ext cx="2568600" cy="3424788"/>
          </a:xfrm>
          <a:prstGeom prst="rect">
            <a:avLst/>
          </a:prstGeom>
          <a:noFill/>
          <a:ln>
            <a:noFill/>
          </a:ln>
        </p:spPr>
      </p:pic>
      <p:pic>
        <p:nvPicPr>
          <p:cNvPr id="813" name="Google Shape;813;p3"/>
          <p:cNvPicPr preferRelativeResize="0"/>
          <p:nvPr/>
        </p:nvPicPr>
        <p:blipFill rotWithShape="1">
          <a:blip r:embed="rId6">
            <a:alphaModFix/>
          </a:blip>
          <a:srcRect b="0" l="0" r="0" t="0"/>
          <a:stretch/>
        </p:blipFill>
        <p:spPr>
          <a:xfrm>
            <a:off x="427661" y="2682999"/>
            <a:ext cx="1824013" cy="2227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id="1013" name="Google Shape;1013;p21"/>
          <p:cNvPicPr preferRelativeResize="0"/>
          <p:nvPr>
            <p:ph idx="2" type="pic"/>
          </p:nvPr>
        </p:nvPicPr>
        <p:blipFill rotWithShape="1">
          <a:blip r:embed="rId3">
            <a:alphaModFix/>
          </a:blip>
          <a:srcRect b="33654" l="32523" r="28915" t="20053"/>
          <a:stretch/>
        </p:blipFill>
        <p:spPr>
          <a:xfrm>
            <a:off x="0" y="0"/>
            <a:ext cx="3648600" cy="5063700"/>
          </a:xfrm>
          <a:prstGeom prst="rect">
            <a:avLst/>
          </a:prstGeom>
          <a:solidFill>
            <a:schemeClr val="accent5"/>
          </a:solidFill>
          <a:ln>
            <a:noFill/>
          </a:ln>
        </p:spPr>
      </p:pic>
      <p:sp>
        <p:nvSpPr>
          <p:cNvPr id="1014" name="Google Shape;1014;p21"/>
          <p:cNvSpPr txBox="1"/>
          <p:nvPr>
            <p:ph idx="1" type="body"/>
          </p:nvPr>
        </p:nvSpPr>
        <p:spPr>
          <a:xfrm>
            <a:off x="0" y="0"/>
            <a:ext cx="3648600" cy="1177800"/>
          </a:xfrm>
          <a:prstGeom prst="rect">
            <a:avLst/>
          </a:prstGeom>
          <a:noFill/>
          <a:ln>
            <a:noFill/>
          </a:ln>
        </p:spPr>
        <p:txBody>
          <a:bodyPr anchorCtr="0" anchor="t" bIns="365750" lIns="365750" spcFirstLastPara="1" rIns="365750" wrap="square" tIns="365750">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Lato Black"/>
                <a:ea typeface="Lato Black"/>
                <a:cs typeface="Lato Black"/>
                <a:sym typeface="Lato Black"/>
              </a:rPr>
              <a:t>Healthier Me</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chemeClr val="lt1"/>
              </a:buClr>
              <a:buSzPts val="2400"/>
              <a:buFont typeface="Arial"/>
              <a:buNone/>
            </a:pPr>
            <a:r>
              <a:rPr lang="en-US" sz="2200">
                <a:latin typeface="Lato Light"/>
                <a:ea typeface="Lato Light"/>
                <a:cs typeface="Lato Light"/>
                <a:sym typeface="Lato Light"/>
              </a:rPr>
              <a:t>Middle School</a:t>
            </a:r>
            <a:endParaRPr sz="2200">
              <a:latin typeface="Lato Light"/>
              <a:ea typeface="Lato Light"/>
              <a:cs typeface="Lato Light"/>
              <a:sym typeface="Lato Light"/>
            </a:endParaRPr>
          </a:p>
          <a:p>
            <a:pPr indent="0" lvl="0" marL="0" marR="0" rtl="0" algn="l">
              <a:lnSpc>
                <a:spcPct val="100000"/>
              </a:lnSpc>
              <a:spcBef>
                <a:spcPts val="0"/>
              </a:spcBef>
              <a:spcAft>
                <a:spcPts val="0"/>
              </a:spcAft>
              <a:buClr>
                <a:schemeClr val="lt1"/>
              </a:buClr>
              <a:buSzPts val="2400"/>
              <a:buFont typeface="Arial"/>
              <a:buNone/>
            </a:pPr>
            <a:r>
              <a:rPr b="0" i="0" lang="en-US" sz="2200" u="none" cap="none" strike="noStrike">
                <a:solidFill>
                  <a:schemeClr val="lt1"/>
                </a:solidFill>
                <a:latin typeface="Lato Light"/>
                <a:ea typeface="Lato Light"/>
                <a:cs typeface="Lato Light"/>
                <a:sym typeface="Lato Light"/>
              </a:rPr>
              <a:t>Wellness Fundamentals</a:t>
            </a:r>
            <a:endParaRPr b="0" i="0" sz="1600" u="none" cap="none" strike="noStrike">
              <a:solidFill>
                <a:schemeClr val="lt1"/>
              </a:solidFill>
              <a:latin typeface="Lato Light"/>
              <a:ea typeface="Lato Light"/>
              <a:cs typeface="Lato Light"/>
              <a:sym typeface="Lato Light"/>
            </a:endParaRPr>
          </a:p>
        </p:txBody>
      </p:sp>
      <p:sp>
        <p:nvSpPr>
          <p:cNvPr id="1015" name="Google Shape;1015;p21"/>
          <p:cNvSpPr txBox="1"/>
          <p:nvPr>
            <p:ph idx="3" type="body"/>
          </p:nvPr>
        </p:nvSpPr>
        <p:spPr>
          <a:xfrm>
            <a:off x="3994951" y="474983"/>
            <a:ext cx="4699200" cy="4106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4C00"/>
              </a:buClr>
              <a:buSzPts val="2000"/>
              <a:buFont typeface="Arial"/>
              <a:buNone/>
            </a:pPr>
            <a:r>
              <a:rPr b="1" i="0" lang="en-US" sz="2000" u="none" cap="none" strike="noStrike">
                <a:solidFill>
                  <a:srgbClr val="FF4C00"/>
                </a:solidFill>
                <a:latin typeface="Lato"/>
                <a:ea typeface="Lato"/>
                <a:cs typeface="Lato"/>
                <a:sym typeface="Lato"/>
              </a:rPr>
              <a:t>At-a-Glance</a:t>
            </a:r>
            <a:endParaRPr b="0" i="0" sz="2000" u="none" cap="none" strike="noStrike">
              <a:solidFill>
                <a:schemeClr val="dk1"/>
              </a:solidFill>
              <a:latin typeface="Lato"/>
              <a:ea typeface="Lato"/>
              <a:cs typeface="Lato"/>
              <a:sym typeface="Lato"/>
            </a:endParaRPr>
          </a:p>
          <a:p>
            <a:pPr indent="0" lvl="2" marL="7936"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Lato"/>
                <a:ea typeface="Lato"/>
                <a:cs typeface="Lato"/>
                <a:sym typeface="Lato"/>
              </a:rPr>
              <a:t>Healthy habits start early, when our eating habits and fitness routines are just forming. This course turns familiar scenarios into teachable moments to build healthy behaviors students can use throughout their lives. From building a balanced plate to making decisions at the grocery store, students will learn to become a Healthier Me. </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Highlights</a:t>
            </a:r>
            <a:endParaRPr b="0" i="0" sz="20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Interactive scenarios to model and reinforce healthy behaviors</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Rich illustration and character animations to keep learners engaged</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Real-world food and fitness choices</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Topics</a:t>
            </a:r>
            <a:endParaRPr b="0" i="0" sz="20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Making healthy decisions </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Eating well-balanced meals </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Nutritional properties of foods</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Setting Health-Related Goals </a:t>
            </a:r>
            <a:endParaRPr b="0" i="0" sz="1100" u="none" cap="none" strike="noStrike">
              <a:solidFill>
                <a:schemeClr val="dk1"/>
              </a:solidFill>
              <a:latin typeface="Lato"/>
              <a:ea typeface="Lato"/>
              <a:cs typeface="Lato"/>
              <a:sym typeface="Lato"/>
            </a:endParaRPr>
          </a:p>
          <a:p>
            <a:pPr indent="-104775" lvl="2" marL="974725" marR="0" rtl="0" algn="l">
              <a:lnSpc>
                <a:spcPct val="100000"/>
              </a:lnSpc>
              <a:spcBef>
                <a:spcPts val="400"/>
              </a:spcBef>
              <a:spcAft>
                <a:spcPts val="0"/>
              </a:spcAft>
              <a:buClr>
                <a:schemeClr val="dk1"/>
              </a:buClr>
              <a:buSzPts val="1100"/>
              <a:buFont typeface="Arial"/>
              <a:buNone/>
            </a:pPr>
            <a:r>
              <a:t/>
            </a:r>
            <a:endParaRPr b="0" i="0" sz="1100" u="none" cap="none" strike="noStrike">
              <a:solidFill>
                <a:schemeClr val="dk1"/>
              </a:solidFill>
              <a:latin typeface="Lato"/>
              <a:ea typeface="Lato"/>
              <a:cs typeface="Lato"/>
              <a:sym typeface="Lato"/>
            </a:endParaRPr>
          </a:p>
        </p:txBody>
      </p:sp>
      <p:sp>
        <p:nvSpPr>
          <p:cNvPr id="1016" name="Google Shape;1016;p21"/>
          <p:cNvSpPr txBox="1"/>
          <p:nvPr>
            <p:ph idx="4" type="body"/>
          </p:nvPr>
        </p:nvSpPr>
        <p:spPr>
          <a:xfrm>
            <a:off x="-4500" y="1514250"/>
            <a:ext cx="3657600" cy="1722900"/>
          </a:xfrm>
          <a:prstGeom prst="rect">
            <a:avLst/>
          </a:prstGeom>
          <a:noFill/>
          <a:ln>
            <a:noFill/>
          </a:ln>
        </p:spPr>
        <p:txBody>
          <a:bodyPr anchorCtr="0" anchor="t" bIns="0" lIns="0" spcFirstLastPara="1" rIns="0" wrap="square" tIns="0">
            <a:noAutofit/>
          </a:bodyPr>
          <a:lstStyle/>
          <a:p>
            <a:pPr indent="0" lvl="3" marL="401637" marR="0" rtl="0" algn="l">
              <a:lnSpc>
                <a:spcPct val="100000"/>
              </a:lnSpc>
              <a:spcBef>
                <a:spcPts val="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Grade Level:  6th -8th  </a:t>
            </a:r>
            <a:endParaRPr b="0" i="0" sz="1100" u="none" cap="none" strike="noStrike">
              <a:solidFill>
                <a:srgbClr val="91918F"/>
              </a:solidFill>
              <a:latin typeface="Lato"/>
              <a:ea typeface="Lato"/>
              <a:cs typeface="Lato"/>
              <a:sym typeface="Lato"/>
            </a:endParaRPr>
          </a:p>
          <a:p>
            <a:pPr indent="0" lvl="3" marL="401637" marR="0" rtl="0" algn="l">
              <a:lnSpc>
                <a:spcPct val="100000"/>
              </a:lnSpc>
              <a:spcBef>
                <a:spcPts val="30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Total Lessons:  1 lesson, 25-30 minutes </a:t>
            </a:r>
            <a:endParaRPr b="0" i="0" sz="1100" u="none" cap="none" strike="noStrike">
              <a:solidFill>
                <a:srgbClr val="91918F"/>
              </a:solidFill>
              <a:latin typeface="Lato"/>
              <a:ea typeface="Lato"/>
              <a:cs typeface="Lato"/>
              <a:sym typeface="Lato"/>
            </a:endParaRPr>
          </a:p>
          <a:p>
            <a:pPr indent="0" lvl="3" marL="401637" marR="0" rtl="0" algn="l">
              <a:lnSpc>
                <a:spcPct val="100000"/>
              </a:lnSpc>
              <a:spcBef>
                <a:spcPts val="30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Aligns with NHES; USDA Dietary Guidelines</a:t>
            </a:r>
            <a:endParaRPr b="0" i="0" sz="1100" u="none" cap="none" strike="noStrike">
              <a:solidFill>
                <a:srgbClr val="91918F"/>
              </a:solidFill>
              <a:latin typeface="Lato"/>
              <a:ea typeface="Lato"/>
              <a:cs typeface="Lato"/>
              <a:sym typeface="Lato"/>
            </a:endParaRPr>
          </a:p>
        </p:txBody>
      </p:sp>
      <p:pic>
        <p:nvPicPr>
          <p:cNvPr id="1017" name="Google Shape;1017;p21"/>
          <p:cNvPicPr preferRelativeResize="0"/>
          <p:nvPr/>
        </p:nvPicPr>
        <p:blipFill rotWithShape="1">
          <a:blip r:embed="rId4">
            <a:alphaModFix/>
          </a:blip>
          <a:srcRect b="16164" l="33844" r="33685" t="5964"/>
          <a:stretch/>
        </p:blipFill>
        <p:spPr>
          <a:xfrm>
            <a:off x="729675" y="2662375"/>
            <a:ext cx="2189250" cy="1400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22"/>
          <p:cNvSpPr txBox="1"/>
          <p:nvPr>
            <p:ph type="title"/>
          </p:nvPr>
        </p:nvSpPr>
        <p:spPr>
          <a:xfrm>
            <a:off x="320675" y="394822"/>
            <a:ext cx="8502600" cy="3591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Communication Skills &amp; SEL</a:t>
            </a:r>
            <a:endParaRPr/>
          </a:p>
        </p:txBody>
      </p:sp>
      <p:cxnSp>
        <p:nvCxnSpPr>
          <p:cNvPr id="1024" name="Google Shape;1024;p22"/>
          <p:cNvCxnSpPr/>
          <p:nvPr/>
        </p:nvCxnSpPr>
        <p:spPr>
          <a:xfrm rot="10800000">
            <a:off x="320614" y="1562488"/>
            <a:ext cx="2834700" cy="0"/>
          </a:xfrm>
          <a:prstGeom prst="straightConnector1">
            <a:avLst/>
          </a:prstGeom>
          <a:noFill/>
          <a:ln cap="flat" cmpd="sng" w="19050">
            <a:solidFill>
              <a:schemeClr val="accent6"/>
            </a:solidFill>
            <a:prstDash val="solid"/>
            <a:round/>
            <a:headEnd len="sm" w="sm" type="none"/>
            <a:tailEnd len="sm" w="sm" type="none"/>
          </a:ln>
        </p:spPr>
      </p:cxnSp>
      <p:sp>
        <p:nvSpPr>
          <p:cNvPr id="1025" name="Google Shape;1025;p22"/>
          <p:cNvSpPr/>
          <p:nvPr/>
        </p:nvSpPr>
        <p:spPr>
          <a:xfrm>
            <a:off x="321222" y="1725484"/>
            <a:ext cx="3740100" cy="2308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1-5, how important are SEL skills like identifying emotions, communicating effectively and leadership important to career success?</a:t>
            </a:r>
            <a:endParaRPr b="0" i="0" sz="1600" u="none" cap="none" strike="noStrike">
              <a:solidFill>
                <a:srgbClr val="3E4646"/>
              </a:solidFill>
              <a:latin typeface="Lato"/>
              <a:ea typeface="Lato"/>
              <a:cs typeface="Lato"/>
              <a:sym typeface="Lato"/>
            </a:endParaRPr>
          </a:p>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Why is this important?</a:t>
            </a:r>
            <a:endParaRPr b="0" i="0" sz="1600" u="none" cap="none" strike="noStrike">
              <a:solidFill>
                <a:srgbClr val="3E4646"/>
              </a:solidFill>
              <a:latin typeface="Lato"/>
              <a:ea typeface="Lato"/>
              <a:cs typeface="Lato"/>
              <a:sym typeface="Lato"/>
            </a:endParaRPr>
          </a:p>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Come off mute to share any 30-60 second personal anecdotes you share with students to help them understand why this is important!</a:t>
            </a:r>
            <a:endParaRPr b="0" i="0" sz="1600" u="none" cap="none" strike="noStrike">
              <a:solidFill>
                <a:srgbClr val="3E4646"/>
              </a:solidFill>
              <a:latin typeface="Lato"/>
              <a:ea typeface="Lato"/>
              <a:cs typeface="Lato"/>
              <a:sym typeface="Lato"/>
            </a:endParaRPr>
          </a:p>
        </p:txBody>
      </p:sp>
      <p:sp>
        <p:nvSpPr>
          <p:cNvPr id="1026" name="Google Shape;1026;p22"/>
          <p:cNvSpPr/>
          <p:nvPr/>
        </p:nvSpPr>
        <p:spPr>
          <a:xfrm>
            <a:off x="321235" y="1137915"/>
            <a:ext cx="4143600" cy="261600"/>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Black"/>
                <a:ea typeface="Lato Black"/>
                <a:cs typeface="Lato Black"/>
                <a:sym typeface="Lato Black"/>
              </a:rPr>
              <a:t>Engage in the chat box to share:</a:t>
            </a:r>
            <a:endParaRPr b="0" i="0" sz="1400" u="none" cap="none" strike="noStrike">
              <a:solidFill>
                <a:srgbClr val="000000"/>
              </a:solidFill>
              <a:latin typeface="Arial"/>
              <a:ea typeface="Arial"/>
              <a:cs typeface="Arial"/>
              <a:sym typeface="Arial"/>
            </a:endParaRPr>
          </a:p>
        </p:txBody>
      </p:sp>
      <p:pic>
        <p:nvPicPr>
          <p:cNvPr id="1027" name="Google Shape;1027;p22"/>
          <p:cNvPicPr preferRelativeResize="0"/>
          <p:nvPr/>
        </p:nvPicPr>
        <p:blipFill rotWithShape="1">
          <a:blip r:embed="rId3">
            <a:alphaModFix/>
          </a:blip>
          <a:srcRect b="0" l="0" r="0" t="0"/>
          <a:stretch/>
        </p:blipFill>
        <p:spPr>
          <a:xfrm>
            <a:off x="4213722" y="1551915"/>
            <a:ext cx="4777878" cy="26886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23"/>
          <p:cNvSpPr txBox="1"/>
          <p:nvPr>
            <p:ph type="ctrTitle"/>
          </p:nvPr>
        </p:nvSpPr>
        <p:spPr>
          <a:xfrm>
            <a:off x="624625" y="553800"/>
            <a:ext cx="6441600" cy="1931700"/>
          </a:xfrm>
          <a:prstGeom prst="rect">
            <a:avLst/>
          </a:prstGeom>
          <a:noFill/>
          <a:ln>
            <a:noFill/>
          </a:ln>
        </p:spPr>
        <p:txBody>
          <a:bodyPr anchorCtr="0" anchor="b" bIns="0" lIns="0" spcFirstLastPara="1" rIns="0" wrap="square" tIns="0">
            <a:noAutofit/>
          </a:bodyPr>
          <a:lstStyle/>
          <a:p>
            <a:pPr indent="0" lvl="0" marL="0" marR="0" rtl="0" algn="l">
              <a:lnSpc>
                <a:spcPct val="80000"/>
              </a:lnSpc>
              <a:spcBef>
                <a:spcPts val="0"/>
              </a:spcBef>
              <a:spcAft>
                <a:spcPts val="0"/>
              </a:spcAft>
              <a:buClr>
                <a:schemeClr val="lt1"/>
              </a:buClr>
              <a:buSzPts val="4000"/>
              <a:buFont typeface="Lato Black"/>
              <a:buNone/>
            </a:pPr>
            <a:r>
              <a:rPr b="1" i="0" lang="en-US" sz="4000" u="none" cap="none" strike="noStrike">
                <a:solidFill>
                  <a:schemeClr val="lt1"/>
                </a:solidFill>
                <a:latin typeface="Lato Black"/>
                <a:ea typeface="Lato Black"/>
                <a:cs typeface="Lato Black"/>
                <a:sym typeface="Lato Black"/>
              </a:rPr>
              <a:t>Social-Emotional Learning</a:t>
            </a:r>
            <a:endParaRPr b="1" i="0" sz="4000" u="none" cap="none" strike="noStrike">
              <a:solidFill>
                <a:schemeClr val="lt1"/>
              </a:solidFill>
              <a:latin typeface="Lato Black"/>
              <a:ea typeface="Lato Black"/>
              <a:cs typeface="Lato Black"/>
              <a:sym typeface="Lato Black"/>
            </a:endParaRPr>
          </a:p>
        </p:txBody>
      </p:sp>
      <p:pic>
        <p:nvPicPr>
          <p:cNvPr id="1033" name="Google Shape;1033;p23"/>
          <p:cNvPicPr preferRelativeResize="0"/>
          <p:nvPr/>
        </p:nvPicPr>
        <p:blipFill rotWithShape="1">
          <a:blip r:embed="rId3">
            <a:alphaModFix/>
          </a:blip>
          <a:srcRect b="0" l="12724" r="0" t="0"/>
          <a:stretch/>
        </p:blipFill>
        <p:spPr>
          <a:xfrm>
            <a:off x="624625" y="2704125"/>
            <a:ext cx="7980349" cy="903850"/>
          </a:xfrm>
          <a:prstGeom prst="rect">
            <a:avLst/>
          </a:prstGeom>
          <a:noFill/>
          <a:ln cap="flat" cmpd="sng" w="19050">
            <a:solidFill>
              <a:srgbClr val="999999"/>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pic>
        <p:nvPicPr>
          <p:cNvPr id="1038" name="Google Shape;1038;p24"/>
          <p:cNvPicPr preferRelativeResize="0"/>
          <p:nvPr>
            <p:ph idx="2" type="pic"/>
          </p:nvPr>
        </p:nvPicPr>
        <p:blipFill rotWithShape="1">
          <a:blip r:embed="rId3">
            <a:alphaModFix/>
          </a:blip>
          <a:srcRect b="33654" l="32523" r="28915" t="20053"/>
          <a:stretch/>
        </p:blipFill>
        <p:spPr>
          <a:xfrm>
            <a:off x="0" y="0"/>
            <a:ext cx="3648600" cy="5063700"/>
          </a:xfrm>
          <a:prstGeom prst="rect">
            <a:avLst/>
          </a:prstGeom>
          <a:solidFill>
            <a:schemeClr val="accent5"/>
          </a:solidFill>
          <a:ln>
            <a:noFill/>
          </a:ln>
        </p:spPr>
      </p:pic>
      <p:sp>
        <p:nvSpPr>
          <p:cNvPr id="1039" name="Google Shape;1039;p24"/>
          <p:cNvSpPr txBox="1"/>
          <p:nvPr>
            <p:ph idx="1" type="body"/>
          </p:nvPr>
        </p:nvSpPr>
        <p:spPr>
          <a:xfrm>
            <a:off x="0" y="0"/>
            <a:ext cx="3859200" cy="1177800"/>
          </a:xfrm>
          <a:prstGeom prst="rect">
            <a:avLst/>
          </a:prstGeom>
          <a:noFill/>
          <a:ln>
            <a:noFill/>
          </a:ln>
        </p:spPr>
        <p:txBody>
          <a:bodyPr anchorCtr="0" anchor="t" bIns="365750" lIns="365750" spcFirstLastPara="1" rIns="365750" wrap="square" tIns="365750">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Lato Black"/>
                <a:ea typeface="Lato Black"/>
                <a:cs typeface="Lato Black"/>
                <a:sym typeface="Lato Black"/>
              </a:rPr>
              <a:t>Compassion Project</a:t>
            </a:r>
            <a:endParaRPr b="0" i="0" sz="1800" u="none" cap="none" strike="noStrike">
              <a:solidFill>
                <a:schemeClr val="lt1"/>
              </a:solidFill>
              <a:latin typeface="Lato Black"/>
              <a:ea typeface="Lato Black"/>
              <a:cs typeface="Lato Black"/>
              <a:sym typeface="Lato Black"/>
            </a:endParaRPr>
          </a:p>
        </p:txBody>
      </p:sp>
      <p:sp>
        <p:nvSpPr>
          <p:cNvPr id="1040" name="Google Shape;1040;p24"/>
          <p:cNvSpPr txBox="1"/>
          <p:nvPr>
            <p:ph idx="3" type="body"/>
          </p:nvPr>
        </p:nvSpPr>
        <p:spPr>
          <a:xfrm>
            <a:off x="3994950" y="529050"/>
            <a:ext cx="4699200" cy="4052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4C00"/>
              </a:buClr>
              <a:buSzPts val="2000"/>
              <a:buFont typeface="Arial"/>
              <a:buNone/>
            </a:pPr>
            <a:r>
              <a:rPr b="1" i="0" lang="en-US" sz="2000" u="none" cap="none" strike="noStrike">
                <a:solidFill>
                  <a:srgbClr val="FF4C00"/>
                </a:solidFill>
                <a:latin typeface="Lato"/>
                <a:ea typeface="Lato"/>
                <a:cs typeface="Lato"/>
                <a:sym typeface="Lato"/>
              </a:rPr>
              <a:t>At-a-Glance</a:t>
            </a:r>
            <a:endParaRPr b="1" i="0" sz="600" u="none" cap="none" strike="noStrike">
              <a:solidFill>
                <a:srgbClr val="FF4C00"/>
              </a:solidFill>
              <a:latin typeface="Lato"/>
              <a:ea typeface="Lato"/>
              <a:cs typeface="Lato"/>
              <a:sym typeface="Lato"/>
            </a:endParaRPr>
          </a:p>
          <a:p>
            <a:pPr indent="0" lvl="0" marL="0" marR="0" rtl="0" algn="l">
              <a:lnSpc>
                <a:spcPct val="100000"/>
              </a:lnSpc>
              <a:spcBef>
                <a:spcPts val="0"/>
              </a:spcBef>
              <a:spcAft>
                <a:spcPts val="0"/>
              </a:spcAft>
              <a:buClr>
                <a:srgbClr val="505557"/>
              </a:buClr>
              <a:buSzPts val="300"/>
              <a:buFont typeface="Lato"/>
              <a:buNone/>
            </a:pPr>
            <a:r>
              <a:rPr b="0" i="0" lang="en-US" sz="1100" u="none" cap="none" strike="noStrike">
                <a:solidFill>
                  <a:schemeClr val="dk1"/>
                </a:solidFill>
                <a:latin typeface="Lato"/>
                <a:ea typeface="Lato"/>
                <a:cs typeface="Lato"/>
                <a:sym typeface="Lato"/>
              </a:rPr>
              <a:t>Through storytelling, reflection, and rich interactive experiences, this curriculum helps to build a foundation for compassion to take root. Videos, digital activities, and classroom lessons invite students to engage with compassion in context and apply new skills, strategies, and insights to their daily lives. </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Highlights</a:t>
            </a:r>
            <a:endParaRPr b="0" i="0" sz="2000" u="none" cap="none" strike="noStrike">
              <a:solidFill>
                <a:schemeClr val="dk1"/>
              </a:solidFill>
              <a:latin typeface="Lato"/>
              <a:ea typeface="Lato"/>
              <a:cs typeface="Lato"/>
              <a:sym typeface="Lato"/>
            </a:endParaRPr>
          </a:p>
          <a:p>
            <a:pPr indent="-298450" lvl="0" marL="4572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Short videos to model key themes and concepts</a:t>
            </a:r>
            <a:endParaRPr b="0" i="0" sz="1100" u="none" cap="none" strike="noStrike">
              <a:solidFill>
                <a:schemeClr val="dk1"/>
              </a:solidFill>
              <a:latin typeface="Lato"/>
              <a:ea typeface="Lato"/>
              <a:cs typeface="Lato"/>
              <a:sym typeface="Lato"/>
            </a:endParaRPr>
          </a:p>
          <a:p>
            <a:pPr indent="-298450" lvl="0" marL="4572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Interactive scenarios help students practice compassion</a:t>
            </a:r>
            <a:endParaRPr b="0" i="0" sz="1100" u="none" cap="none" strike="noStrike">
              <a:solidFill>
                <a:schemeClr val="dk1"/>
              </a:solidFill>
              <a:latin typeface="Lato"/>
              <a:ea typeface="Lato"/>
              <a:cs typeface="Lato"/>
              <a:sym typeface="Lato"/>
            </a:endParaRPr>
          </a:p>
          <a:p>
            <a:pPr indent="-298450" lvl="0" marL="4572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Guided classroom discussion</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Topics</a:t>
            </a:r>
            <a:endParaRPr b="0" i="0" sz="2000" u="none" cap="none" strike="noStrike">
              <a:solidFill>
                <a:schemeClr val="dk1"/>
              </a:solidFill>
              <a:latin typeface="Lato"/>
              <a:ea typeface="Lato"/>
              <a:cs typeface="Lato"/>
              <a:sym typeface="Lato"/>
            </a:endParaRPr>
          </a:p>
          <a:p>
            <a:pPr indent="-298450" lvl="0" marL="4572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Defining compassion</a:t>
            </a:r>
            <a:endParaRPr b="0" i="0" sz="1100" u="none" cap="none" strike="noStrike">
              <a:solidFill>
                <a:schemeClr val="dk2"/>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Empathy and perspective taking</a:t>
            </a:r>
            <a:endParaRPr b="0" i="0" sz="1100" u="none" cap="none" strike="noStrike">
              <a:solidFill>
                <a:schemeClr val="dk1"/>
              </a:solidFill>
              <a:latin typeface="Lato"/>
              <a:ea typeface="Lato"/>
              <a:cs typeface="Lato"/>
              <a:sym typeface="Lato"/>
            </a:endParaRPr>
          </a:p>
          <a:p>
            <a:pPr indent="-298450" lvl="0" marL="4572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Mindfulness and growth mindset</a:t>
            </a:r>
            <a:endParaRPr b="0" i="0" sz="1100" u="none" cap="none" strike="noStrike">
              <a:solidFill>
                <a:schemeClr val="dk1"/>
              </a:solidFill>
              <a:latin typeface="Lato"/>
              <a:ea typeface="Lato"/>
              <a:cs typeface="Lato"/>
              <a:sym typeface="Lato"/>
            </a:endParaRPr>
          </a:p>
          <a:p>
            <a:pPr indent="-104775" lvl="2" marL="974725" marR="0" rtl="0" algn="l">
              <a:lnSpc>
                <a:spcPct val="100000"/>
              </a:lnSpc>
              <a:spcBef>
                <a:spcPts val="400"/>
              </a:spcBef>
              <a:spcAft>
                <a:spcPts val="0"/>
              </a:spcAft>
              <a:buClr>
                <a:schemeClr val="dk1"/>
              </a:buClr>
              <a:buSzPts val="1100"/>
              <a:buFont typeface="Arial"/>
              <a:buNone/>
            </a:pPr>
            <a:r>
              <a:t/>
            </a:r>
            <a:endParaRPr b="0" i="0" sz="1100" u="none" cap="none" strike="noStrike">
              <a:solidFill>
                <a:schemeClr val="dk1"/>
              </a:solidFill>
              <a:latin typeface="Lato"/>
              <a:ea typeface="Lato"/>
              <a:cs typeface="Lato"/>
              <a:sym typeface="Lato"/>
            </a:endParaRPr>
          </a:p>
        </p:txBody>
      </p:sp>
      <p:sp>
        <p:nvSpPr>
          <p:cNvPr id="1041" name="Google Shape;1041;p24"/>
          <p:cNvSpPr txBox="1"/>
          <p:nvPr>
            <p:ph idx="4" type="body"/>
          </p:nvPr>
        </p:nvSpPr>
        <p:spPr>
          <a:xfrm>
            <a:off x="0" y="1193100"/>
            <a:ext cx="3453600" cy="1410600"/>
          </a:xfrm>
          <a:prstGeom prst="rect">
            <a:avLst/>
          </a:prstGeom>
          <a:noFill/>
          <a:ln>
            <a:noFill/>
          </a:ln>
        </p:spPr>
        <p:txBody>
          <a:bodyPr anchorCtr="0" anchor="t" bIns="0" lIns="0" spcFirstLastPara="1" rIns="0" wrap="square" tIns="0">
            <a:noAutofit/>
          </a:bodyPr>
          <a:lstStyle/>
          <a:p>
            <a:pPr indent="0" lvl="3" marL="401637" marR="0" rtl="0" algn="l">
              <a:lnSpc>
                <a:spcPct val="100000"/>
              </a:lnSpc>
              <a:spcBef>
                <a:spcPts val="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Grade Level:  2nd -4th  </a:t>
            </a:r>
            <a:endParaRPr b="0" i="0" sz="1100" u="none" cap="none" strike="noStrike">
              <a:solidFill>
                <a:srgbClr val="91918F"/>
              </a:solidFill>
              <a:latin typeface="Lato"/>
              <a:ea typeface="Lato"/>
              <a:cs typeface="Lato"/>
              <a:sym typeface="Lato"/>
            </a:endParaRPr>
          </a:p>
          <a:p>
            <a:pPr indent="0" lvl="3" marL="401637" marR="0" rtl="0" algn="l">
              <a:lnSpc>
                <a:spcPct val="100000"/>
              </a:lnSpc>
              <a:spcBef>
                <a:spcPts val="30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Total Lessons:  15 lessons (3 digital), 25-30 minutes each</a:t>
            </a:r>
            <a:endParaRPr b="0" i="0" sz="1100" u="none" cap="none" strike="noStrike">
              <a:solidFill>
                <a:srgbClr val="91918F"/>
              </a:solidFill>
              <a:latin typeface="Lato"/>
              <a:ea typeface="Lato"/>
              <a:cs typeface="Lato"/>
              <a:sym typeface="Lato"/>
            </a:endParaRPr>
          </a:p>
          <a:p>
            <a:pPr indent="0" lvl="3" marL="401637" marR="0" rtl="0" algn="l">
              <a:lnSpc>
                <a:spcPct val="100000"/>
              </a:lnSpc>
              <a:spcBef>
                <a:spcPts val="30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Aligns with CASEL SEL framework; CCSS ELA Standards</a:t>
            </a:r>
            <a:endParaRPr b="0" i="0" sz="1100" u="none" cap="none" strike="noStrike">
              <a:solidFill>
                <a:srgbClr val="91918F"/>
              </a:solidFill>
              <a:latin typeface="Lato"/>
              <a:ea typeface="Lato"/>
              <a:cs typeface="Lato"/>
              <a:sym typeface="Lato"/>
            </a:endParaRPr>
          </a:p>
        </p:txBody>
      </p:sp>
      <p:pic>
        <p:nvPicPr>
          <p:cNvPr id="1042" name="Google Shape;1042;p24"/>
          <p:cNvPicPr preferRelativeResize="0"/>
          <p:nvPr/>
        </p:nvPicPr>
        <p:blipFill rotWithShape="1">
          <a:blip r:embed="rId4">
            <a:alphaModFix/>
          </a:blip>
          <a:srcRect b="3586" l="2065" r="3612" t="0"/>
          <a:stretch/>
        </p:blipFill>
        <p:spPr>
          <a:xfrm>
            <a:off x="700900" y="2619000"/>
            <a:ext cx="2246806" cy="1410599"/>
          </a:xfrm>
          <a:prstGeom prst="rect">
            <a:avLst/>
          </a:prstGeom>
          <a:noFill/>
          <a:ln>
            <a:noFill/>
          </a:ln>
        </p:spPr>
      </p:pic>
      <p:pic>
        <p:nvPicPr>
          <p:cNvPr id="1043" name="Google Shape;1043;p24"/>
          <p:cNvPicPr preferRelativeResize="0"/>
          <p:nvPr/>
        </p:nvPicPr>
        <p:blipFill rotWithShape="1">
          <a:blip r:embed="rId5">
            <a:alphaModFix/>
          </a:blip>
          <a:srcRect b="0" l="0" r="0" t="0"/>
          <a:stretch/>
        </p:blipFill>
        <p:spPr>
          <a:xfrm>
            <a:off x="8156050" y="158550"/>
            <a:ext cx="778550" cy="778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pic>
        <p:nvPicPr>
          <p:cNvPr id="1048" name="Google Shape;1048;p25"/>
          <p:cNvPicPr preferRelativeResize="0"/>
          <p:nvPr>
            <p:ph idx="2" type="pic"/>
          </p:nvPr>
        </p:nvPicPr>
        <p:blipFill rotWithShape="1">
          <a:blip r:embed="rId3">
            <a:alphaModFix/>
          </a:blip>
          <a:srcRect b="33654" l="32523" r="28915" t="20053"/>
          <a:stretch/>
        </p:blipFill>
        <p:spPr>
          <a:xfrm>
            <a:off x="0" y="0"/>
            <a:ext cx="3648600" cy="5063700"/>
          </a:xfrm>
          <a:prstGeom prst="rect">
            <a:avLst/>
          </a:prstGeom>
          <a:solidFill>
            <a:schemeClr val="accent5"/>
          </a:solidFill>
          <a:ln>
            <a:noFill/>
          </a:ln>
        </p:spPr>
      </p:pic>
      <p:sp>
        <p:nvSpPr>
          <p:cNvPr id="1049" name="Google Shape;1049;p25"/>
          <p:cNvSpPr txBox="1"/>
          <p:nvPr>
            <p:ph idx="1" type="body"/>
          </p:nvPr>
        </p:nvSpPr>
        <p:spPr>
          <a:xfrm>
            <a:off x="0" y="0"/>
            <a:ext cx="3648600" cy="1177800"/>
          </a:xfrm>
          <a:prstGeom prst="rect">
            <a:avLst/>
          </a:prstGeom>
          <a:noFill/>
          <a:ln>
            <a:noFill/>
          </a:ln>
        </p:spPr>
        <p:txBody>
          <a:bodyPr anchorCtr="0" anchor="t" bIns="365750" lIns="365750" spcFirstLastPara="1" rIns="365750" wrap="square" tIns="365750">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Lato Black"/>
                <a:ea typeface="Lato Black"/>
                <a:cs typeface="Lato Black"/>
                <a:sym typeface="Lato Black"/>
              </a:rPr>
              <a:t>Character Playbook</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chemeClr val="lt1"/>
              </a:buClr>
              <a:buSzPts val="2400"/>
              <a:buFont typeface="Arial"/>
              <a:buNone/>
            </a:pPr>
            <a:r>
              <a:rPr lang="en-US" sz="1900">
                <a:latin typeface="Lato Light"/>
                <a:ea typeface="Lato Light"/>
                <a:cs typeface="Lato Light"/>
                <a:sym typeface="Lato Light"/>
              </a:rPr>
              <a:t>Communicating Effectively</a:t>
            </a:r>
            <a:endParaRPr b="0" i="0" sz="1300" u="none" cap="none" strike="noStrike">
              <a:solidFill>
                <a:schemeClr val="lt1"/>
              </a:solidFill>
              <a:latin typeface="Lato Light"/>
              <a:ea typeface="Lato Light"/>
              <a:cs typeface="Lato Light"/>
              <a:sym typeface="Lato Light"/>
            </a:endParaRPr>
          </a:p>
        </p:txBody>
      </p:sp>
      <p:sp>
        <p:nvSpPr>
          <p:cNvPr id="1050" name="Google Shape;1050;p25"/>
          <p:cNvSpPr txBox="1"/>
          <p:nvPr>
            <p:ph idx="3" type="body"/>
          </p:nvPr>
        </p:nvSpPr>
        <p:spPr>
          <a:xfrm>
            <a:off x="3994951" y="578240"/>
            <a:ext cx="4699200" cy="400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4C00"/>
              </a:buClr>
              <a:buSzPts val="2000"/>
              <a:buFont typeface="Arial"/>
              <a:buNone/>
            </a:pPr>
            <a:r>
              <a:rPr b="1" i="0" lang="en-US" sz="2000" u="none" cap="none" strike="noStrike">
                <a:solidFill>
                  <a:srgbClr val="FF4C00"/>
                </a:solidFill>
                <a:latin typeface="Lato"/>
                <a:ea typeface="Lato"/>
                <a:cs typeface="Lato"/>
                <a:sym typeface="Lato"/>
              </a:rPr>
              <a:t>At-a-Glance</a:t>
            </a:r>
            <a:endParaRPr b="0" i="0" sz="2000" u="none" cap="none" strike="noStrike">
              <a:solidFill>
                <a:schemeClr val="dk1"/>
              </a:solidFill>
              <a:latin typeface="Lato"/>
              <a:ea typeface="Lato"/>
              <a:cs typeface="Lato"/>
              <a:sym typeface="Lato"/>
            </a:endParaRPr>
          </a:p>
          <a:p>
            <a:pPr indent="0" lvl="2" marL="7936" marR="0" rtl="0" algn="l">
              <a:lnSpc>
                <a:spcPct val="100000"/>
              </a:lnSpc>
              <a:spcBef>
                <a:spcPts val="0"/>
              </a:spcBef>
              <a:spcAft>
                <a:spcPts val="0"/>
              </a:spcAft>
              <a:buClr>
                <a:schemeClr val="dk1"/>
              </a:buClr>
              <a:buSzPts val="1100"/>
              <a:buFont typeface="Arial"/>
              <a:buNone/>
            </a:pPr>
            <a:r>
              <a:rPr b="0" i="1" lang="en-US" sz="1100" u="none" cap="none" strike="noStrike">
                <a:solidFill>
                  <a:schemeClr val="dk1"/>
                </a:solidFill>
                <a:latin typeface="Lato"/>
                <a:ea typeface="Lato"/>
                <a:cs typeface="Lato"/>
                <a:sym typeface="Lato"/>
              </a:rPr>
              <a:t>Character Playbook </a:t>
            </a:r>
            <a:r>
              <a:rPr b="0" i="0" lang="en-US" sz="1100" u="none" cap="none" strike="noStrike">
                <a:solidFill>
                  <a:schemeClr val="dk1"/>
                </a:solidFill>
                <a:latin typeface="Lato"/>
                <a:ea typeface="Lato"/>
                <a:cs typeface="Lato"/>
                <a:sym typeface="Lato"/>
              </a:rPr>
              <a:t>is an innovative digital course that uses evidence-informed strategies to educate students on core social and emotional competencies. Using true-to-life scenarios, students learn concrete strategies for managing their emotions, communicating effectively with others and making responsible and healthy decisions.</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Highlights</a:t>
            </a:r>
            <a:endParaRPr b="0" i="0" sz="20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Guided practice and scenario-based activities with targeted feedback</a:t>
            </a:r>
            <a:endParaRPr b="0" i="0" sz="1100" u="none" cap="none" strike="noStrike">
              <a:solidFill>
                <a:schemeClr val="dk1"/>
              </a:solidFill>
              <a:latin typeface="Lato"/>
              <a:ea typeface="Lato"/>
              <a:cs typeface="Lato"/>
              <a:sym typeface="Lato"/>
            </a:endParaRPr>
          </a:p>
          <a:p>
            <a:pPr indent="-203200" lvl="2" marL="290512"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National resources for students to dive deeper in specific topics</a:t>
            </a:r>
            <a:endParaRPr b="0" i="0"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Topics</a:t>
            </a:r>
            <a:endParaRPr b="0" i="0" sz="20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Analyzing Influences</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lang="en-US"/>
              <a:t>Identifying Emotions</a:t>
            </a:r>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Managing Emotions</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Communicating Effectively</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Lato"/>
                <a:ea typeface="Lato"/>
                <a:cs typeface="Lato"/>
                <a:sym typeface="Lato"/>
              </a:rPr>
              <a:t>Resolving Conflicts</a:t>
            </a:r>
            <a:endParaRPr b="0" i="0" sz="1100" u="none" cap="none" strike="noStrike">
              <a:solidFill>
                <a:schemeClr val="dk1"/>
              </a:solidFill>
              <a:latin typeface="Lato"/>
              <a:ea typeface="Lato"/>
              <a:cs typeface="Lato"/>
              <a:sym typeface="Lato"/>
            </a:endParaRPr>
          </a:p>
          <a:p>
            <a:pPr indent="-158750" lvl="2" marL="228600" marR="0" rtl="0" algn="l">
              <a:lnSpc>
                <a:spcPct val="100000"/>
              </a:lnSpc>
              <a:spcBef>
                <a:spcPts val="0"/>
              </a:spcBef>
              <a:spcAft>
                <a:spcPts val="0"/>
              </a:spcAft>
              <a:buSzPts val="1100"/>
              <a:buChar char="•"/>
            </a:pPr>
            <a:r>
              <a:rPr lang="en-US"/>
              <a:t>Healthy Relationships</a:t>
            </a:r>
            <a:endParaRPr/>
          </a:p>
          <a:p>
            <a:pPr indent="-104775" lvl="2" marL="974725" marR="0" rtl="0" algn="l">
              <a:lnSpc>
                <a:spcPct val="100000"/>
              </a:lnSpc>
              <a:spcBef>
                <a:spcPts val="400"/>
              </a:spcBef>
              <a:spcAft>
                <a:spcPts val="0"/>
              </a:spcAft>
              <a:buClr>
                <a:schemeClr val="dk1"/>
              </a:buClr>
              <a:buSzPts val="1100"/>
              <a:buFont typeface="Arial"/>
              <a:buNone/>
            </a:pPr>
            <a:r>
              <a:t/>
            </a:r>
            <a:endParaRPr b="0" i="0" sz="1100" u="none" cap="none" strike="noStrike">
              <a:solidFill>
                <a:schemeClr val="dk1"/>
              </a:solidFill>
              <a:latin typeface="Lato"/>
              <a:ea typeface="Lato"/>
              <a:cs typeface="Lato"/>
              <a:sym typeface="Lato"/>
            </a:endParaRPr>
          </a:p>
        </p:txBody>
      </p:sp>
      <p:sp>
        <p:nvSpPr>
          <p:cNvPr id="1051" name="Google Shape;1051;p25"/>
          <p:cNvSpPr txBox="1"/>
          <p:nvPr>
            <p:ph idx="4" type="body"/>
          </p:nvPr>
        </p:nvSpPr>
        <p:spPr>
          <a:xfrm>
            <a:off x="0" y="1574100"/>
            <a:ext cx="3657600" cy="806400"/>
          </a:xfrm>
          <a:prstGeom prst="rect">
            <a:avLst/>
          </a:prstGeom>
          <a:noFill/>
          <a:ln>
            <a:noFill/>
          </a:ln>
        </p:spPr>
        <p:txBody>
          <a:bodyPr anchorCtr="0" anchor="t" bIns="0" lIns="0" spcFirstLastPara="1" rIns="0" wrap="square" tIns="0">
            <a:noAutofit/>
          </a:bodyPr>
          <a:lstStyle/>
          <a:p>
            <a:pPr indent="0" lvl="3" marL="401637" marR="0" rtl="0" algn="l">
              <a:lnSpc>
                <a:spcPct val="100000"/>
              </a:lnSpc>
              <a:spcBef>
                <a:spcPts val="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Grade Level:  7th -9th  </a:t>
            </a:r>
            <a:endParaRPr b="0" i="0" sz="1100" u="none" cap="none" strike="noStrike">
              <a:solidFill>
                <a:srgbClr val="91918F"/>
              </a:solidFill>
              <a:latin typeface="Lato"/>
              <a:ea typeface="Lato"/>
              <a:cs typeface="Lato"/>
              <a:sym typeface="Lato"/>
            </a:endParaRPr>
          </a:p>
          <a:p>
            <a:pPr indent="0" lvl="3" marL="401637" marR="0" rtl="0" algn="l">
              <a:lnSpc>
                <a:spcPct val="100000"/>
              </a:lnSpc>
              <a:spcBef>
                <a:spcPts val="30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Total Lessons:  6 lessons, 20-25 minutes each</a:t>
            </a:r>
            <a:endParaRPr b="0" i="0" sz="1100" u="none" cap="none" strike="noStrike">
              <a:solidFill>
                <a:srgbClr val="91918F"/>
              </a:solidFill>
              <a:latin typeface="Lato"/>
              <a:ea typeface="Lato"/>
              <a:cs typeface="Lato"/>
              <a:sym typeface="Lato"/>
            </a:endParaRPr>
          </a:p>
          <a:p>
            <a:pPr indent="0" lvl="3" marL="401637" marR="0" rtl="0" algn="l">
              <a:lnSpc>
                <a:spcPct val="100000"/>
              </a:lnSpc>
              <a:spcBef>
                <a:spcPts val="300"/>
              </a:spcBef>
              <a:spcAft>
                <a:spcPts val="0"/>
              </a:spcAft>
              <a:buClr>
                <a:schemeClr val="lt1"/>
              </a:buClr>
              <a:buSzPts val="900"/>
              <a:buFont typeface="Arial"/>
              <a:buNone/>
            </a:pPr>
            <a:r>
              <a:rPr b="0" i="0" lang="en-US" sz="1100" u="none" cap="none" strike="noStrike">
                <a:solidFill>
                  <a:schemeClr val="lt1"/>
                </a:solidFill>
                <a:latin typeface="Lato"/>
                <a:ea typeface="Lato"/>
                <a:cs typeface="Lato"/>
                <a:sym typeface="Lato"/>
              </a:rPr>
              <a:t>Aligns with NHES; CASEL SEL framework</a:t>
            </a:r>
            <a:endParaRPr b="0" i="0" sz="1100" u="none" cap="none" strike="noStrike">
              <a:solidFill>
                <a:srgbClr val="91918F"/>
              </a:solidFill>
              <a:latin typeface="Lato"/>
              <a:ea typeface="Lato"/>
              <a:cs typeface="Lato"/>
              <a:sym typeface="Lato"/>
            </a:endParaRPr>
          </a:p>
        </p:txBody>
      </p:sp>
      <p:pic>
        <p:nvPicPr>
          <p:cNvPr id="1052" name="Google Shape;1052;p25"/>
          <p:cNvPicPr preferRelativeResize="0"/>
          <p:nvPr/>
        </p:nvPicPr>
        <p:blipFill rotWithShape="1">
          <a:blip r:embed="rId4">
            <a:alphaModFix/>
          </a:blip>
          <a:srcRect b="4342" l="3652" r="20578" t="3261"/>
          <a:stretch/>
        </p:blipFill>
        <p:spPr>
          <a:xfrm>
            <a:off x="719025" y="2672875"/>
            <a:ext cx="2199474" cy="13841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pic>
        <p:nvPicPr>
          <p:cNvPr id="1057" name="Google Shape;1057;p26"/>
          <p:cNvPicPr preferRelativeResize="0"/>
          <p:nvPr>
            <p:ph idx="2" type="pic"/>
          </p:nvPr>
        </p:nvPicPr>
        <p:blipFill rotWithShape="1">
          <a:blip r:embed="rId3">
            <a:alphaModFix/>
          </a:blip>
          <a:srcRect b="33654" l="32523" r="28915" t="20053"/>
          <a:stretch/>
        </p:blipFill>
        <p:spPr>
          <a:xfrm>
            <a:off x="0" y="0"/>
            <a:ext cx="3648600" cy="5063700"/>
          </a:xfrm>
          <a:prstGeom prst="rect">
            <a:avLst/>
          </a:prstGeom>
          <a:solidFill>
            <a:schemeClr val="accent5"/>
          </a:solidFill>
          <a:ln>
            <a:noFill/>
          </a:ln>
        </p:spPr>
      </p:pic>
      <p:sp>
        <p:nvSpPr>
          <p:cNvPr id="1058" name="Google Shape;1058;p26"/>
          <p:cNvSpPr txBox="1"/>
          <p:nvPr>
            <p:ph idx="1" type="body"/>
          </p:nvPr>
        </p:nvSpPr>
        <p:spPr>
          <a:xfrm>
            <a:off x="0" y="0"/>
            <a:ext cx="3648600" cy="1177800"/>
          </a:xfrm>
          <a:prstGeom prst="rect">
            <a:avLst/>
          </a:prstGeom>
          <a:noFill/>
          <a:ln>
            <a:noFill/>
          </a:ln>
        </p:spPr>
        <p:txBody>
          <a:bodyPr anchorCtr="0" anchor="t" bIns="365750" lIns="365750" spcFirstLastPara="1" rIns="365750" wrap="square" tIns="365750">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Lato Black"/>
                <a:ea typeface="Lato Black"/>
                <a:cs typeface="Lato Black"/>
                <a:sym typeface="Lato Black"/>
              </a:rPr>
              <a:t>Ignition</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chemeClr val="dk2"/>
              </a:buClr>
              <a:buSzPts val="1800"/>
              <a:buFont typeface="Arial"/>
              <a:buNone/>
            </a:pPr>
            <a:r>
              <a:rPr b="0" i="0" lang="en-US" sz="2100" u="none" cap="none" strike="noStrike">
                <a:solidFill>
                  <a:schemeClr val="lt1"/>
                </a:solidFill>
                <a:latin typeface="Lato Light"/>
                <a:ea typeface="Lato Light"/>
                <a:cs typeface="Lato Light"/>
                <a:sym typeface="Lato Light"/>
              </a:rPr>
              <a:t>Digital </a:t>
            </a:r>
            <a:r>
              <a:rPr lang="en-US" sz="2100">
                <a:latin typeface="Lato Light"/>
                <a:ea typeface="Lato Light"/>
                <a:cs typeface="Lato Light"/>
                <a:sym typeface="Lato Light"/>
              </a:rPr>
              <a:t>Safety &amp; Wellness</a:t>
            </a:r>
            <a:endParaRPr sz="2100">
              <a:latin typeface="Lato Light"/>
              <a:ea typeface="Lato Light"/>
              <a:cs typeface="Lato Light"/>
              <a:sym typeface="Lato Light"/>
            </a:endParaRPr>
          </a:p>
          <a:p>
            <a:pPr indent="0" lvl="0" marL="0" rtl="0" algn="l">
              <a:lnSpc>
                <a:spcPct val="100000"/>
              </a:lnSpc>
              <a:spcBef>
                <a:spcPts val="0"/>
              </a:spcBef>
              <a:spcAft>
                <a:spcPts val="0"/>
              </a:spcAft>
              <a:buClr>
                <a:schemeClr val="dk2"/>
              </a:buClr>
              <a:buSzPts val="1800"/>
              <a:buFont typeface="Arial"/>
              <a:buNone/>
            </a:pPr>
            <a:r>
              <a:rPr lang="en-US" sz="1100">
                <a:latin typeface="Lato Light"/>
                <a:ea typeface="Lato Light"/>
                <a:cs typeface="Lato Light"/>
                <a:sym typeface="Lato Light"/>
              </a:rPr>
              <a:t>*Fully updated in 2019</a:t>
            </a:r>
            <a:r>
              <a:rPr lang="en-US" sz="2400">
                <a:latin typeface="Lato Light"/>
                <a:ea typeface="Lato Light"/>
                <a:cs typeface="Lato Light"/>
                <a:sym typeface="Lato Light"/>
              </a:rPr>
              <a:t> </a:t>
            </a:r>
            <a:endParaRPr sz="2100">
              <a:latin typeface="Lato Light"/>
              <a:ea typeface="Lato Light"/>
              <a:cs typeface="Lato Light"/>
              <a:sym typeface="Lato Light"/>
            </a:endParaRPr>
          </a:p>
        </p:txBody>
      </p:sp>
      <p:sp>
        <p:nvSpPr>
          <p:cNvPr id="1059" name="Google Shape;1059;p26"/>
          <p:cNvSpPr txBox="1"/>
          <p:nvPr>
            <p:ph idx="3" type="body"/>
          </p:nvPr>
        </p:nvSpPr>
        <p:spPr>
          <a:xfrm>
            <a:off x="3994951" y="485309"/>
            <a:ext cx="4699200" cy="409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4C00"/>
              </a:buClr>
              <a:buSzPts val="2000"/>
              <a:buFont typeface="Arial"/>
              <a:buNone/>
            </a:pPr>
            <a:r>
              <a:rPr b="1" i="0" lang="en-US" sz="2000" u="none" cap="none" strike="noStrike">
                <a:solidFill>
                  <a:srgbClr val="FF4C00"/>
                </a:solidFill>
                <a:latin typeface="Lato"/>
                <a:ea typeface="Lato"/>
                <a:cs typeface="Lato"/>
                <a:sym typeface="Lato"/>
              </a:rPr>
              <a:t>At-a-Glance</a:t>
            </a:r>
            <a:endParaRPr b="0" i="0" sz="2000" u="none" cap="none" strike="noStrike">
              <a:solidFill>
                <a:schemeClr val="dk1"/>
              </a:solidFill>
              <a:latin typeface="Lato"/>
              <a:ea typeface="Lato"/>
              <a:cs typeface="Lato"/>
              <a:sym typeface="Lato"/>
            </a:endParaRPr>
          </a:p>
          <a:p>
            <a:pPr indent="0" lvl="0" marL="12700" rtl="0" algn="l">
              <a:lnSpc>
                <a:spcPct val="100000"/>
              </a:lnSpc>
              <a:spcBef>
                <a:spcPts val="0"/>
              </a:spcBef>
              <a:spcAft>
                <a:spcPts val="0"/>
              </a:spcAft>
              <a:buClr>
                <a:schemeClr val="dk2"/>
              </a:buClr>
              <a:buSzPts val="1100"/>
              <a:buFont typeface="Arial"/>
              <a:buNone/>
            </a:pPr>
            <a:r>
              <a:rPr i="1" lang="en-US" sz="1100"/>
              <a:t>Ignition</a:t>
            </a:r>
            <a:r>
              <a:rPr lang="en-US" sz="1100"/>
              <a:t> is a digital literacy and citizenship course dedicated to providing middle school students with the skills they need to safely and confidently navigate the digital world. The course helps students acknowledge the benefits of digital communities and resources while guiding them to successfully navigate potential pitfalls in their digital lives.</a:t>
            </a:r>
            <a:endParaRPr/>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Highlights</a:t>
            </a:r>
            <a:endParaRPr b="0" i="0" sz="2000" u="none" cap="none" strike="noStrike">
              <a:solidFill>
                <a:schemeClr val="dk1"/>
              </a:solidFill>
              <a:latin typeface="Lato"/>
              <a:ea typeface="Lato"/>
              <a:cs typeface="Lato"/>
              <a:sym typeface="Lato"/>
            </a:endParaRPr>
          </a:p>
          <a:p>
            <a:pPr indent="-298450" lvl="0" marL="457200" rtl="0" algn="l">
              <a:lnSpc>
                <a:spcPct val="100000"/>
              </a:lnSpc>
              <a:spcBef>
                <a:spcPts val="0"/>
              </a:spcBef>
              <a:spcAft>
                <a:spcPts val="0"/>
              </a:spcAft>
              <a:buSzPts val="1100"/>
              <a:buChar char="•"/>
            </a:pPr>
            <a:r>
              <a:rPr lang="en-US" sz="1100"/>
              <a:t>Interaction scenarios help students practice healthy and safe behavior</a:t>
            </a:r>
            <a:endParaRPr sz="1100"/>
          </a:p>
          <a:p>
            <a:pPr indent="-298450" lvl="0" marL="457200" rtl="0" algn="l">
              <a:lnSpc>
                <a:spcPct val="100000"/>
              </a:lnSpc>
              <a:spcBef>
                <a:spcPts val="0"/>
              </a:spcBef>
              <a:spcAft>
                <a:spcPts val="0"/>
              </a:spcAft>
              <a:buSzPts val="1100"/>
              <a:buChar char="•"/>
            </a:pPr>
            <a:r>
              <a:rPr lang="en-US" sz="1100"/>
              <a:t>“Digital Tips” help students understand key course objectives</a:t>
            </a:r>
            <a:endParaRPr sz="1100"/>
          </a:p>
          <a:p>
            <a:pPr indent="-298450" lvl="0" marL="457200" rtl="0" algn="l">
              <a:lnSpc>
                <a:spcPct val="100000"/>
              </a:lnSpc>
              <a:spcBef>
                <a:spcPts val="0"/>
              </a:spcBef>
              <a:spcAft>
                <a:spcPts val="0"/>
              </a:spcAft>
              <a:buSzPts val="1100"/>
              <a:buChar char="•"/>
            </a:pPr>
            <a:r>
              <a:rPr lang="en-US" sz="1100"/>
              <a:t>Guided classroom discussion guides</a:t>
            </a:r>
            <a:endParaRPr sz="1100"/>
          </a:p>
          <a:p>
            <a:pPr indent="-298450" lvl="0" marL="457200" rtl="0" algn="l">
              <a:lnSpc>
                <a:spcPct val="100000"/>
              </a:lnSpc>
              <a:spcBef>
                <a:spcPts val="0"/>
              </a:spcBef>
              <a:spcAft>
                <a:spcPts val="0"/>
              </a:spcAft>
              <a:buSzPts val="1100"/>
              <a:buChar char="•"/>
            </a:pPr>
            <a:r>
              <a:rPr lang="en-US" sz="1100"/>
              <a:t>Parent Materials</a:t>
            </a:r>
            <a:endParaRPr sz="1100"/>
          </a:p>
          <a:p>
            <a:pPr indent="0" lvl="0" marL="0" marR="0" rtl="0" algn="l">
              <a:lnSpc>
                <a:spcPct val="100000"/>
              </a:lnSpc>
              <a:spcBef>
                <a:spcPts val="0"/>
              </a:spcBef>
              <a:spcAft>
                <a:spcPts val="0"/>
              </a:spcAft>
              <a:buClr>
                <a:srgbClr val="FF0000"/>
              </a:buClr>
              <a:buSzPts val="2000"/>
              <a:buFont typeface="Arial"/>
              <a:buNone/>
            </a:pPr>
            <a:r>
              <a:t/>
            </a:r>
            <a:endParaRPr b="1">
              <a:solidFill>
                <a:srgbClr val="FF0000"/>
              </a:solidFill>
            </a:endParaRPr>
          </a:p>
          <a:p>
            <a:pPr indent="0" lvl="0" marL="0" marR="0" rtl="0" algn="l">
              <a:lnSpc>
                <a:spcPct val="100000"/>
              </a:lnSpc>
              <a:spcBef>
                <a:spcPts val="0"/>
              </a:spcBef>
              <a:spcAft>
                <a:spcPts val="0"/>
              </a:spcAft>
              <a:buClr>
                <a:srgbClr val="FF0000"/>
              </a:buClr>
              <a:buSzPts val="2000"/>
              <a:buFont typeface="Arial"/>
              <a:buNone/>
            </a:pPr>
            <a:r>
              <a:rPr b="1" i="0" lang="en-US" sz="2000" u="none" cap="none" strike="noStrike">
                <a:solidFill>
                  <a:srgbClr val="FF0000"/>
                </a:solidFill>
                <a:latin typeface="Lato"/>
                <a:ea typeface="Lato"/>
                <a:cs typeface="Lato"/>
                <a:sym typeface="Lato"/>
              </a:rPr>
              <a:t>Course Topics</a:t>
            </a:r>
            <a:endParaRPr b="0" i="0" sz="2000" u="none" cap="none" strike="noStrike">
              <a:solidFill>
                <a:schemeClr val="dk1"/>
              </a:solidFill>
              <a:latin typeface="Lato"/>
              <a:ea typeface="Lato"/>
              <a:cs typeface="Lato"/>
              <a:sym typeface="Lato"/>
            </a:endParaRPr>
          </a:p>
          <a:p>
            <a:pPr indent="-298450" lvl="0" marL="457200" rtl="0" algn="l">
              <a:lnSpc>
                <a:spcPct val="100000"/>
              </a:lnSpc>
              <a:spcBef>
                <a:spcPts val="0"/>
              </a:spcBef>
              <a:spcAft>
                <a:spcPts val="0"/>
              </a:spcAft>
              <a:buSzPts val="1100"/>
              <a:buChar char="•"/>
            </a:pPr>
            <a:r>
              <a:rPr lang="en-US" sz="1100"/>
              <a:t>Digital safety and privacy</a:t>
            </a:r>
            <a:endParaRPr sz="1100"/>
          </a:p>
          <a:p>
            <a:pPr indent="-298450" lvl="0" marL="457200" rtl="0" algn="l">
              <a:lnSpc>
                <a:spcPct val="100000"/>
              </a:lnSpc>
              <a:spcBef>
                <a:spcPts val="0"/>
              </a:spcBef>
              <a:spcAft>
                <a:spcPts val="0"/>
              </a:spcAft>
              <a:buSzPts val="1100"/>
              <a:buChar char="•"/>
            </a:pPr>
            <a:r>
              <a:rPr lang="en-US" sz="1100"/>
              <a:t>Data protection</a:t>
            </a:r>
            <a:endParaRPr sz="1100"/>
          </a:p>
          <a:p>
            <a:pPr indent="-298450" lvl="0" marL="457200" rtl="0" algn="l">
              <a:lnSpc>
                <a:spcPct val="100000"/>
              </a:lnSpc>
              <a:spcBef>
                <a:spcPts val="0"/>
              </a:spcBef>
              <a:spcAft>
                <a:spcPts val="0"/>
              </a:spcAft>
              <a:buSzPts val="1100"/>
              <a:buChar char="•"/>
            </a:pPr>
            <a:r>
              <a:rPr lang="en-US" sz="1100"/>
              <a:t>Screen time vs. Offline time</a:t>
            </a:r>
            <a:endParaRPr sz="1100"/>
          </a:p>
          <a:p>
            <a:pPr indent="-298450" lvl="0" marL="457200" rtl="0" algn="l">
              <a:lnSpc>
                <a:spcPct val="100000"/>
              </a:lnSpc>
              <a:spcBef>
                <a:spcPts val="0"/>
              </a:spcBef>
              <a:spcAft>
                <a:spcPts val="0"/>
              </a:spcAft>
              <a:buSzPts val="1100"/>
              <a:buChar char="•"/>
            </a:pPr>
            <a:r>
              <a:rPr lang="en-US" sz="1100"/>
              <a:t>Evaluating digital sources</a:t>
            </a:r>
            <a:endParaRPr sz="1100"/>
          </a:p>
          <a:p>
            <a:pPr indent="-298450" lvl="0" marL="457200" rtl="0" algn="l">
              <a:lnSpc>
                <a:spcPct val="100000"/>
              </a:lnSpc>
              <a:spcBef>
                <a:spcPts val="0"/>
              </a:spcBef>
              <a:spcAft>
                <a:spcPts val="0"/>
              </a:spcAft>
              <a:buSzPts val="1100"/>
              <a:buChar char="•"/>
            </a:pPr>
            <a:r>
              <a:rPr lang="en-US" sz="1100"/>
              <a:t>Managing online connections</a:t>
            </a:r>
            <a:endParaRPr sz="1100"/>
          </a:p>
          <a:p>
            <a:pPr indent="-298450" lvl="0" marL="457200" rtl="0" algn="l">
              <a:lnSpc>
                <a:spcPct val="100000"/>
              </a:lnSpc>
              <a:spcBef>
                <a:spcPts val="0"/>
              </a:spcBef>
              <a:spcAft>
                <a:spcPts val="0"/>
              </a:spcAft>
              <a:buSzPts val="1100"/>
              <a:buChar char="•"/>
            </a:pPr>
            <a:r>
              <a:rPr lang="en-US" sz="1100"/>
              <a:t>Online communities</a:t>
            </a:r>
            <a:endParaRPr sz="1100"/>
          </a:p>
          <a:p>
            <a:pPr indent="-298450" lvl="0" marL="457200" rtl="0" algn="l">
              <a:lnSpc>
                <a:spcPct val="100000"/>
              </a:lnSpc>
              <a:spcBef>
                <a:spcPts val="0"/>
              </a:spcBef>
              <a:spcAft>
                <a:spcPts val="0"/>
              </a:spcAft>
              <a:buSzPts val="1100"/>
              <a:buChar char="•"/>
            </a:pPr>
            <a:r>
              <a:rPr lang="en-US" sz="1100"/>
              <a:t>Digital rights and restrictions</a:t>
            </a:r>
            <a:endParaRPr/>
          </a:p>
        </p:txBody>
      </p:sp>
      <p:sp>
        <p:nvSpPr>
          <p:cNvPr id="1060" name="Google Shape;1060;p26"/>
          <p:cNvSpPr txBox="1"/>
          <p:nvPr>
            <p:ph idx="4" type="body"/>
          </p:nvPr>
        </p:nvSpPr>
        <p:spPr>
          <a:xfrm>
            <a:off x="-4500" y="1608150"/>
            <a:ext cx="3657600" cy="1288500"/>
          </a:xfrm>
          <a:prstGeom prst="rect">
            <a:avLst/>
          </a:prstGeom>
          <a:noFill/>
          <a:ln>
            <a:noFill/>
          </a:ln>
        </p:spPr>
        <p:txBody>
          <a:bodyPr anchorCtr="0" anchor="t" bIns="0" lIns="0" spcFirstLastPara="1" rIns="0" wrap="square" tIns="0">
            <a:noAutofit/>
          </a:bodyPr>
          <a:lstStyle/>
          <a:p>
            <a:pPr indent="0" lvl="0" marL="406400" rtl="0" algn="l">
              <a:lnSpc>
                <a:spcPct val="115000"/>
              </a:lnSpc>
              <a:spcBef>
                <a:spcPts val="0"/>
              </a:spcBef>
              <a:spcAft>
                <a:spcPts val="0"/>
              </a:spcAft>
              <a:buClr>
                <a:schemeClr val="dk2"/>
              </a:buClr>
              <a:buSzPts val="1100"/>
              <a:buFont typeface="Arial"/>
              <a:buNone/>
            </a:pPr>
            <a:r>
              <a:rPr lang="en-US" sz="1100">
                <a:solidFill>
                  <a:srgbClr val="FFFFFF"/>
                </a:solidFill>
              </a:rPr>
              <a:t>Grade Level:  6th -9th </a:t>
            </a:r>
            <a:endParaRPr sz="1100">
              <a:solidFill>
                <a:srgbClr val="FFFFFF"/>
              </a:solidFill>
            </a:endParaRPr>
          </a:p>
          <a:p>
            <a:pPr indent="0" lvl="0" marL="406400" rtl="0" algn="l">
              <a:lnSpc>
                <a:spcPct val="115000"/>
              </a:lnSpc>
              <a:spcBef>
                <a:spcPts val="300"/>
              </a:spcBef>
              <a:spcAft>
                <a:spcPts val="0"/>
              </a:spcAft>
              <a:buClr>
                <a:schemeClr val="dk2"/>
              </a:buClr>
              <a:buSzPts val="1100"/>
              <a:buFont typeface="Arial"/>
              <a:buNone/>
            </a:pPr>
            <a:r>
              <a:rPr lang="en-US" sz="1100">
                <a:solidFill>
                  <a:srgbClr val="FFFFFF"/>
                </a:solidFill>
              </a:rPr>
              <a:t>Total Lessons:  6 lessons, about 30 minutes each</a:t>
            </a:r>
            <a:endParaRPr sz="1100">
              <a:solidFill>
                <a:srgbClr val="FFFFFF"/>
              </a:solidFill>
            </a:endParaRPr>
          </a:p>
          <a:p>
            <a:pPr indent="0" lvl="0" marL="406400" rtl="0" algn="l">
              <a:lnSpc>
                <a:spcPct val="115000"/>
              </a:lnSpc>
              <a:spcBef>
                <a:spcPts val="300"/>
              </a:spcBef>
              <a:spcAft>
                <a:spcPts val="0"/>
              </a:spcAft>
              <a:buClr>
                <a:schemeClr val="dk2"/>
              </a:buClr>
              <a:buSzPts val="1100"/>
              <a:buFont typeface="Arial"/>
              <a:buNone/>
            </a:pPr>
            <a:r>
              <a:rPr lang="en-US" sz="1100">
                <a:solidFill>
                  <a:srgbClr val="FFFFFF"/>
                </a:solidFill>
              </a:rPr>
              <a:t>Aligns with CASEL SEL Framework, CCTC (Common Career Technical Core); ISTE Student Standards</a:t>
            </a:r>
            <a:endParaRPr sz="1100">
              <a:solidFill>
                <a:srgbClr val="FFFFFF"/>
              </a:solidFill>
            </a:endParaRPr>
          </a:p>
          <a:p>
            <a:pPr indent="0" lvl="3" marL="401637" marR="0" rtl="0" algn="l">
              <a:lnSpc>
                <a:spcPct val="100000"/>
              </a:lnSpc>
              <a:spcBef>
                <a:spcPts val="300"/>
              </a:spcBef>
              <a:spcAft>
                <a:spcPts val="0"/>
              </a:spcAft>
              <a:buClr>
                <a:schemeClr val="lt1"/>
              </a:buClr>
              <a:buSzPts val="900"/>
              <a:buFont typeface="Arial"/>
              <a:buNone/>
            </a:pPr>
            <a:r>
              <a:t/>
            </a:r>
            <a:endParaRPr>
              <a:solidFill>
                <a:schemeClr val="lt1"/>
              </a:solidFill>
            </a:endParaRPr>
          </a:p>
        </p:txBody>
      </p:sp>
      <p:pic>
        <p:nvPicPr>
          <p:cNvPr id="1061" name="Google Shape;1061;p26"/>
          <p:cNvPicPr preferRelativeResize="0"/>
          <p:nvPr/>
        </p:nvPicPr>
        <p:blipFill rotWithShape="1">
          <a:blip r:embed="rId4">
            <a:alphaModFix/>
          </a:blip>
          <a:srcRect b="0" l="0" r="0" t="0"/>
          <a:stretch/>
        </p:blipFill>
        <p:spPr>
          <a:xfrm>
            <a:off x="7945550" y="350434"/>
            <a:ext cx="923058" cy="257791"/>
          </a:xfrm>
          <a:prstGeom prst="rect">
            <a:avLst/>
          </a:prstGeom>
          <a:noFill/>
          <a:ln>
            <a:noFill/>
          </a:ln>
        </p:spPr>
      </p:pic>
      <p:pic>
        <p:nvPicPr>
          <p:cNvPr id="1062" name="Google Shape;1062;p26"/>
          <p:cNvPicPr preferRelativeResize="0"/>
          <p:nvPr/>
        </p:nvPicPr>
        <p:blipFill rotWithShape="1">
          <a:blip r:embed="rId5">
            <a:alphaModFix/>
          </a:blip>
          <a:srcRect b="0" l="0" r="0" t="0"/>
          <a:stretch/>
        </p:blipFill>
        <p:spPr>
          <a:xfrm>
            <a:off x="7825838" y="224800"/>
            <a:ext cx="1162478" cy="180509"/>
          </a:xfrm>
          <a:prstGeom prst="rect">
            <a:avLst/>
          </a:prstGeom>
          <a:noFill/>
          <a:ln>
            <a:noFill/>
          </a:ln>
        </p:spPr>
      </p:pic>
      <p:pic>
        <p:nvPicPr>
          <p:cNvPr id="1063" name="Google Shape;1063;p26"/>
          <p:cNvPicPr preferRelativeResize="0"/>
          <p:nvPr/>
        </p:nvPicPr>
        <p:blipFill rotWithShape="1">
          <a:blip r:embed="rId6">
            <a:alphaModFix/>
          </a:blip>
          <a:srcRect b="0" l="0" r="0" t="0"/>
          <a:stretch/>
        </p:blipFill>
        <p:spPr>
          <a:xfrm>
            <a:off x="727575" y="2663228"/>
            <a:ext cx="2139625" cy="1334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27"/>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Refreshed &amp; Up Next</a:t>
            </a:r>
            <a:endParaRPr/>
          </a:p>
        </p:txBody>
      </p:sp>
      <p:pic>
        <p:nvPicPr>
          <p:cNvPr id="1069" name="Google Shape;1069;p27"/>
          <p:cNvPicPr preferRelativeResize="0"/>
          <p:nvPr/>
        </p:nvPicPr>
        <p:blipFill rotWithShape="1">
          <a:blip r:embed="rId3">
            <a:alphaModFix/>
          </a:blip>
          <a:srcRect b="0" l="0" r="0" t="0"/>
          <a:stretch/>
        </p:blipFill>
        <p:spPr>
          <a:xfrm>
            <a:off x="295275" y="875547"/>
            <a:ext cx="8553450" cy="363855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28"/>
          <p:cNvSpPr txBox="1"/>
          <p:nvPr>
            <p:ph type="ctrTitle"/>
          </p:nvPr>
        </p:nvSpPr>
        <p:spPr>
          <a:xfrm>
            <a:off x="730450" y="2396975"/>
            <a:ext cx="3158100" cy="8619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accent6"/>
              </a:buClr>
              <a:buSzPts val="2800"/>
              <a:buFont typeface="Lato Black"/>
              <a:buNone/>
            </a:pPr>
            <a:r>
              <a:rPr lang="en-US"/>
              <a:t>Implementation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pic>
        <p:nvPicPr>
          <p:cNvPr descr="Eileen.jpg" id="1079" name="Google Shape;1079;p29"/>
          <p:cNvPicPr preferRelativeResize="0"/>
          <p:nvPr>
            <p:ph idx="2" type="pic"/>
          </p:nvPr>
        </p:nvPicPr>
        <p:blipFill rotWithShape="1">
          <a:blip r:embed="rId3">
            <a:alphaModFix/>
          </a:blip>
          <a:srcRect b="0" l="4822" r="4821" t="0"/>
          <a:stretch/>
        </p:blipFill>
        <p:spPr>
          <a:xfrm>
            <a:off x="0" y="0"/>
            <a:ext cx="4572000" cy="5043488"/>
          </a:xfrm>
          <a:prstGeom prst="rect">
            <a:avLst/>
          </a:prstGeom>
          <a:blipFill rotWithShape="1">
            <a:blip r:embed="rId4">
              <a:alphaModFix/>
            </a:blip>
            <a:stretch>
              <a:fillRect b="-14993" l="0" r="0" t="-5870"/>
            </a:stretch>
          </a:blipFill>
          <a:ln>
            <a:noFill/>
          </a:ln>
        </p:spPr>
      </p:pic>
      <p:sp>
        <p:nvSpPr>
          <p:cNvPr id="1080" name="Google Shape;1080;p29"/>
          <p:cNvSpPr txBox="1"/>
          <p:nvPr>
            <p:ph idx="1" type="body"/>
          </p:nvPr>
        </p:nvSpPr>
        <p:spPr>
          <a:xfrm>
            <a:off x="4838698" y="1081186"/>
            <a:ext cx="3981451" cy="2921472"/>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Clr>
                <a:srgbClr val="000000"/>
              </a:buClr>
              <a:buSzPts val="1942"/>
              <a:buNone/>
            </a:pPr>
            <a:r>
              <a:rPr lang="en-US" sz="1942">
                <a:solidFill>
                  <a:srgbClr val="000000"/>
                </a:solidFill>
              </a:rPr>
              <a:t>I use EVERFI resources because they put </a:t>
            </a:r>
            <a:r>
              <a:rPr b="1" lang="en-US" sz="1942">
                <a:solidFill>
                  <a:srgbClr val="FC3407"/>
                </a:solidFill>
              </a:rPr>
              <a:t>real life scenarios </a:t>
            </a:r>
            <a:r>
              <a:rPr lang="en-US" sz="1942">
                <a:solidFill>
                  <a:srgbClr val="000000"/>
                </a:solidFill>
              </a:rPr>
              <a:t>in an educational context. My students can learn at their own pace, and are </a:t>
            </a:r>
            <a:r>
              <a:rPr b="1" lang="en-US" sz="1942">
                <a:solidFill>
                  <a:srgbClr val="FC3407"/>
                </a:solidFill>
              </a:rPr>
              <a:t>fully engaged </a:t>
            </a:r>
            <a:r>
              <a:rPr lang="en-US" sz="1942">
                <a:solidFill>
                  <a:srgbClr val="000000"/>
                </a:solidFill>
              </a:rPr>
              <a:t>in the program. The units I teach are enhanced by the modules and I can monitor all their progress with a few mouse clicks.”</a:t>
            </a:r>
            <a:endParaRPr/>
          </a:p>
          <a:p>
            <a:pPr indent="0" lvl="0" marL="0" rtl="0" algn="l">
              <a:lnSpc>
                <a:spcPct val="120000"/>
              </a:lnSpc>
              <a:spcBef>
                <a:spcPts val="0"/>
              </a:spcBef>
              <a:spcAft>
                <a:spcPts val="800"/>
              </a:spcAft>
              <a:buClr>
                <a:schemeClr val="dk1"/>
              </a:buClr>
              <a:buSzPts val="2220"/>
              <a:buNone/>
            </a:pPr>
            <a:r>
              <a:t/>
            </a:r>
            <a:endParaRPr sz="2220">
              <a:solidFill>
                <a:srgbClr val="000000"/>
              </a:solidFill>
            </a:endParaRPr>
          </a:p>
        </p:txBody>
      </p:sp>
      <p:sp>
        <p:nvSpPr>
          <p:cNvPr id="1081" name="Google Shape;1081;p29"/>
          <p:cNvSpPr txBox="1"/>
          <p:nvPr>
            <p:ph idx="3" type="body"/>
          </p:nvPr>
        </p:nvSpPr>
        <p:spPr>
          <a:xfrm>
            <a:off x="4838698" y="4068584"/>
            <a:ext cx="3981451" cy="19749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800"/>
              </a:spcAft>
              <a:buClr>
                <a:schemeClr val="accent6"/>
              </a:buClr>
              <a:buSzPts val="1400"/>
              <a:buNone/>
            </a:pPr>
            <a:r>
              <a:rPr lang="en-US"/>
              <a:t>Eileen Lennon, New York City Public Schools</a:t>
            </a:r>
            <a:endParaRPr/>
          </a:p>
        </p:txBody>
      </p:sp>
      <p:sp>
        <p:nvSpPr>
          <p:cNvPr id="1082" name="Google Shape;1082;p29"/>
          <p:cNvSpPr txBox="1"/>
          <p:nvPr/>
        </p:nvSpPr>
        <p:spPr>
          <a:xfrm>
            <a:off x="5226642" y="671804"/>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30"/>
          <p:cNvSpPr txBox="1"/>
          <p:nvPr>
            <p:ph type="title"/>
          </p:nvPr>
        </p:nvSpPr>
        <p:spPr>
          <a:xfrm>
            <a:off x="457200" y="457200"/>
            <a:ext cx="8229600" cy="665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2"/>
              </a:buClr>
              <a:buSzPts val="1100"/>
              <a:buFont typeface="Arial"/>
              <a:buNone/>
            </a:pPr>
            <a:r>
              <a:rPr lang="en-US"/>
              <a:t>SAMHSA: The 8 Dimensions Of Wellness</a:t>
            </a:r>
            <a:endParaRPr/>
          </a:p>
        </p:txBody>
      </p:sp>
      <p:sp>
        <p:nvSpPr>
          <p:cNvPr id="1088" name="Google Shape;1088;p30"/>
          <p:cNvSpPr txBox="1"/>
          <p:nvPr/>
        </p:nvSpPr>
        <p:spPr>
          <a:xfrm>
            <a:off x="571501" y="1841509"/>
            <a:ext cx="1753200" cy="8310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Lato"/>
                <a:ea typeface="Lato"/>
                <a:cs typeface="Lato"/>
                <a:sym typeface="Lato"/>
              </a:rPr>
              <a:t>Understanding your feelings and coping with stress in healthy and effective ways</a:t>
            </a:r>
            <a:endParaRPr b="0" i="0" sz="1100" u="none" cap="none" strike="noStrike">
              <a:solidFill>
                <a:srgbClr val="000000"/>
              </a:solidFill>
              <a:latin typeface="Lato"/>
              <a:ea typeface="Lato"/>
              <a:cs typeface="Lato"/>
              <a:sym typeface="Lato"/>
            </a:endParaRPr>
          </a:p>
        </p:txBody>
      </p:sp>
      <p:grpSp>
        <p:nvGrpSpPr>
          <p:cNvPr id="1089" name="Google Shape;1089;p30"/>
          <p:cNvGrpSpPr/>
          <p:nvPr/>
        </p:nvGrpSpPr>
        <p:grpSpPr>
          <a:xfrm>
            <a:off x="571501" y="1200149"/>
            <a:ext cx="1872049" cy="516000"/>
            <a:chOff x="571501" y="1200149"/>
            <a:chExt cx="1872049" cy="516000"/>
          </a:xfrm>
        </p:grpSpPr>
        <p:sp>
          <p:nvSpPr>
            <p:cNvPr id="1090" name="Google Shape;1090;p30"/>
            <p:cNvSpPr/>
            <p:nvPr/>
          </p:nvSpPr>
          <p:spPr>
            <a:xfrm>
              <a:off x="955550" y="1200149"/>
              <a:ext cx="1488000" cy="516000"/>
            </a:xfrm>
            <a:prstGeom prst="homePlate">
              <a:avLst>
                <a:gd fmla="val 21771" name="adj"/>
              </a:avLst>
            </a:prstGeom>
            <a:solidFill>
              <a:srgbClr val="2A939C"/>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Emotional</a:t>
              </a:r>
              <a:endParaRPr b="0" i="0" sz="1400" u="none" cap="none" strike="noStrike">
                <a:solidFill>
                  <a:srgbClr val="000000"/>
                </a:solidFill>
                <a:latin typeface="Arial"/>
                <a:ea typeface="Arial"/>
                <a:cs typeface="Arial"/>
                <a:sym typeface="Arial"/>
              </a:endParaRPr>
            </a:p>
          </p:txBody>
        </p:sp>
        <p:sp>
          <p:nvSpPr>
            <p:cNvPr id="1091" name="Google Shape;1091;p30"/>
            <p:cNvSpPr/>
            <p:nvPr/>
          </p:nvSpPr>
          <p:spPr>
            <a:xfrm>
              <a:off x="571501" y="1200149"/>
              <a:ext cx="384000" cy="516000"/>
            </a:xfrm>
            <a:prstGeom prst="rect">
              <a:avLst/>
            </a:prstGeom>
            <a:solidFill>
              <a:srgbClr val="2A939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sp>
        <p:nvSpPr>
          <p:cNvPr id="1092" name="Google Shape;1092;p30"/>
          <p:cNvSpPr txBox="1"/>
          <p:nvPr/>
        </p:nvSpPr>
        <p:spPr>
          <a:xfrm>
            <a:off x="2578599" y="1841500"/>
            <a:ext cx="1907700" cy="8310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Lato"/>
                <a:ea typeface="Lato"/>
                <a:cs typeface="Lato"/>
                <a:sym typeface="Lato"/>
              </a:rPr>
              <a:t>Maintaining a healthy body and seeking help when needed. Includes getting enough sleep, eating nourishing foods, exercise, and routine healthcare maintenance.</a:t>
            </a:r>
            <a:endParaRPr b="0" i="0" sz="1000" u="none" cap="none" strike="noStrike">
              <a:solidFill>
                <a:srgbClr val="000000"/>
              </a:solidFill>
              <a:latin typeface="Lato"/>
              <a:ea typeface="Lato"/>
              <a:cs typeface="Lato"/>
              <a:sym typeface="Lato"/>
            </a:endParaRPr>
          </a:p>
        </p:txBody>
      </p:sp>
      <p:sp>
        <p:nvSpPr>
          <p:cNvPr id="1093" name="Google Shape;1093;p30"/>
          <p:cNvSpPr txBox="1"/>
          <p:nvPr/>
        </p:nvSpPr>
        <p:spPr>
          <a:xfrm>
            <a:off x="4621250" y="1841500"/>
            <a:ext cx="1907700" cy="9561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Lato"/>
                <a:ea typeface="Lato"/>
                <a:cs typeface="Lato"/>
                <a:sym typeface="Lato"/>
              </a:rPr>
              <a:t>Having an open mind when you encounter new ideas and continuing to expand your knowledge. It encourages active participation in scholastic, cultural and community activities</a:t>
            </a:r>
            <a:endParaRPr b="0" i="0" sz="1000" u="none" cap="none" strike="noStrike">
              <a:solidFill>
                <a:srgbClr val="000000"/>
              </a:solidFill>
              <a:latin typeface="Lato"/>
              <a:ea typeface="Lato"/>
              <a:cs typeface="Lato"/>
              <a:sym typeface="Lato"/>
            </a:endParaRPr>
          </a:p>
        </p:txBody>
      </p:sp>
      <p:sp>
        <p:nvSpPr>
          <p:cNvPr id="1094" name="Google Shape;1094;p30"/>
          <p:cNvSpPr txBox="1"/>
          <p:nvPr/>
        </p:nvSpPr>
        <p:spPr>
          <a:xfrm>
            <a:off x="6663900" y="1841500"/>
            <a:ext cx="2022900" cy="9561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Lato"/>
                <a:ea typeface="Lato"/>
                <a:cs typeface="Lato"/>
                <a:sym typeface="Lato"/>
              </a:rPr>
              <a:t>A set of values that help you seek meaning and purpose. Spirituality can be represented in many ways, for example, through relaxation or religion. </a:t>
            </a:r>
            <a:endParaRPr b="0" i="0" sz="1100" u="none" cap="none" strike="noStrike">
              <a:solidFill>
                <a:srgbClr val="000000"/>
              </a:solidFill>
              <a:latin typeface="Lato"/>
              <a:ea typeface="Lato"/>
              <a:cs typeface="Lato"/>
              <a:sym typeface="Lato"/>
            </a:endParaRPr>
          </a:p>
        </p:txBody>
      </p:sp>
      <p:sp>
        <p:nvSpPr>
          <p:cNvPr id="1095" name="Google Shape;1095;p30"/>
          <p:cNvSpPr txBox="1"/>
          <p:nvPr/>
        </p:nvSpPr>
        <p:spPr>
          <a:xfrm>
            <a:off x="505025" y="3564225"/>
            <a:ext cx="1974300" cy="8310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Lato"/>
                <a:ea typeface="Lato"/>
                <a:cs typeface="Lato"/>
                <a:sym typeface="Lato"/>
              </a:rPr>
              <a:t>Living a lifestyle that is respectful of our surroundings. To  live in harmony with the Earth by taking action to protect it. Environmental well-being promotes interaction with nature and your personal environment.</a:t>
            </a:r>
            <a:endParaRPr b="0" i="0" sz="1000" u="none" cap="none" strike="noStrike">
              <a:solidFill>
                <a:srgbClr val="000000"/>
              </a:solidFill>
              <a:latin typeface="Lato"/>
              <a:ea typeface="Lato"/>
              <a:cs typeface="Lato"/>
              <a:sym typeface="Lato"/>
            </a:endParaRPr>
          </a:p>
        </p:txBody>
      </p:sp>
      <p:sp>
        <p:nvSpPr>
          <p:cNvPr id="1096" name="Google Shape;1096;p30"/>
          <p:cNvSpPr txBox="1"/>
          <p:nvPr/>
        </p:nvSpPr>
        <p:spPr>
          <a:xfrm>
            <a:off x="2614230" y="3564220"/>
            <a:ext cx="1753200" cy="8310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Lato"/>
                <a:ea typeface="Lato"/>
                <a:cs typeface="Lato"/>
                <a:sym typeface="Lato"/>
              </a:rPr>
              <a:t>The overall financial health of an individual. Includes learning how to successfully manage financial expenses.</a:t>
            </a:r>
            <a:endParaRPr b="0" i="0" sz="1100" u="none" cap="none" strike="noStrike">
              <a:solidFill>
                <a:srgbClr val="000000"/>
              </a:solidFill>
              <a:latin typeface="Lato"/>
              <a:ea typeface="Lato"/>
              <a:cs typeface="Lato"/>
              <a:sym typeface="Lato"/>
            </a:endParaRPr>
          </a:p>
        </p:txBody>
      </p:sp>
      <p:sp>
        <p:nvSpPr>
          <p:cNvPr id="1097" name="Google Shape;1097;p30"/>
          <p:cNvSpPr txBox="1"/>
          <p:nvPr/>
        </p:nvSpPr>
        <p:spPr>
          <a:xfrm>
            <a:off x="4656960" y="3564220"/>
            <a:ext cx="1753200" cy="9561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Lato"/>
                <a:ea typeface="Lato"/>
                <a:cs typeface="Lato"/>
                <a:sym typeface="Lato"/>
              </a:rPr>
              <a:t>Enjoying your occupational endeavors , feeling hopeful about occupational prospects, and appreciating your contributions</a:t>
            </a:r>
            <a:endParaRPr b="0" i="0" sz="1100" u="none" cap="none" strike="noStrike">
              <a:solidFill>
                <a:srgbClr val="000000"/>
              </a:solidFill>
              <a:latin typeface="Lato"/>
              <a:ea typeface="Lato"/>
              <a:cs typeface="Lato"/>
              <a:sym typeface="Lato"/>
            </a:endParaRPr>
          </a:p>
        </p:txBody>
      </p:sp>
      <p:sp>
        <p:nvSpPr>
          <p:cNvPr id="1098" name="Google Shape;1098;p30"/>
          <p:cNvSpPr txBox="1"/>
          <p:nvPr/>
        </p:nvSpPr>
        <p:spPr>
          <a:xfrm>
            <a:off x="6699701" y="3564225"/>
            <a:ext cx="1907700" cy="9561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Lato"/>
                <a:ea typeface="Lato"/>
                <a:cs typeface="Lato"/>
                <a:sym typeface="Lato"/>
              </a:rPr>
              <a:t>Helps you perform social roles effectively and comfortably, and create a support network. Allows you to not only develop encouraging relationships with peers, but also intimate relationships with romantic partners</a:t>
            </a:r>
            <a:endParaRPr b="0" i="0" sz="1000" u="none" cap="none" strike="noStrike">
              <a:solidFill>
                <a:srgbClr val="000000"/>
              </a:solidFill>
              <a:latin typeface="Arial"/>
              <a:ea typeface="Arial"/>
              <a:cs typeface="Arial"/>
              <a:sym typeface="Arial"/>
            </a:endParaRPr>
          </a:p>
        </p:txBody>
      </p:sp>
      <p:grpSp>
        <p:nvGrpSpPr>
          <p:cNvPr id="1099" name="Google Shape;1099;p30"/>
          <p:cNvGrpSpPr/>
          <p:nvPr/>
        </p:nvGrpSpPr>
        <p:grpSpPr>
          <a:xfrm>
            <a:off x="2614230" y="1200149"/>
            <a:ext cx="1872049" cy="516000"/>
            <a:chOff x="571501" y="1200149"/>
            <a:chExt cx="1872049" cy="516000"/>
          </a:xfrm>
        </p:grpSpPr>
        <p:sp>
          <p:nvSpPr>
            <p:cNvPr id="1100" name="Google Shape;1100;p30"/>
            <p:cNvSpPr/>
            <p:nvPr/>
          </p:nvSpPr>
          <p:spPr>
            <a:xfrm>
              <a:off x="955550" y="1200149"/>
              <a:ext cx="1488000" cy="516000"/>
            </a:xfrm>
            <a:prstGeom prst="homePlate">
              <a:avLst>
                <a:gd fmla="val 21771" name="adj"/>
              </a:avLst>
            </a:prstGeom>
            <a:solidFill>
              <a:srgbClr val="F68009"/>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Physical</a:t>
              </a:r>
              <a:endParaRPr b="0" i="0" sz="1400" u="none" cap="none" strike="noStrike">
                <a:solidFill>
                  <a:srgbClr val="000000"/>
                </a:solidFill>
                <a:latin typeface="Arial"/>
                <a:ea typeface="Arial"/>
                <a:cs typeface="Arial"/>
                <a:sym typeface="Arial"/>
              </a:endParaRPr>
            </a:p>
          </p:txBody>
        </p:sp>
        <p:sp>
          <p:nvSpPr>
            <p:cNvPr id="1101" name="Google Shape;1101;p30"/>
            <p:cNvSpPr/>
            <p:nvPr/>
          </p:nvSpPr>
          <p:spPr>
            <a:xfrm>
              <a:off x="571501" y="1200149"/>
              <a:ext cx="384000" cy="516000"/>
            </a:xfrm>
            <a:prstGeom prst="rect">
              <a:avLst/>
            </a:prstGeom>
            <a:solidFill>
              <a:srgbClr val="F6800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02" name="Google Shape;1102;p30"/>
          <p:cNvGrpSpPr/>
          <p:nvPr/>
        </p:nvGrpSpPr>
        <p:grpSpPr>
          <a:xfrm>
            <a:off x="4656959" y="1200149"/>
            <a:ext cx="1872049" cy="516000"/>
            <a:chOff x="571501" y="1200149"/>
            <a:chExt cx="1872049" cy="516000"/>
          </a:xfrm>
        </p:grpSpPr>
        <p:sp>
          <p:nvSpPr>
            <p:cNvPr id="1103" name="Google Shape;1103;p30"/>
            <p:cNvSpPr/>
            <p:nvPr/>
          </p:nvSpPr>
          <p:spPr>
            <a:xfrm>
              <a:off x="955550" y="1200149"/>
              <a:ext cx="1488000" cy="516000"/>
            </a:xfrm>
            <a:prstGeom prst="homePlate">
              <a:avLst>
                <a:gd fmla="val 21771" name="adj"/>
              </a:avLst>
            </a:prstGeom>
            <a:solidFill>
              <a:schemeClr val="accent1"/>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Intellectual</a:t>
              </a:r>
              <a:endParaRPr b="0" i="0" sz="1400" u="none" cap="none" strike="noStrike">
                <a:solidFill>
                  <a:srgbClr val="000000"/>
                </a:solidFill>
                <a:latin typeface="Arial"/>
                <a:ea typeface="Arial"/>
                <a:cs typeface="Arial"/>
                <a:sym typeface="Arial"/>
              </a:endParaRPr>
            </a:p>
          </p:txBody>
        </p:sp>
        <p:sp>
          <p:nvSpPr>
            <p:cNvPr id="1104" name="Google Shape;1104;p30"/>
            <p:cNvSpPr/>
            <p:nvPr/>
          </p:nvSpPr>
          <p:spPr>
            <a:xfrm>
              <a:off x="571501" y="1200149"/>
              <a:ext cx="384000" cy="516000"/>
            </a:xfrm>
            <a:prstGeom prst="rect">
              <a:avLst/>
            </a:prstGeom>
            <a:solidFill>
              <a:schemeClr val="accent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05" name="Google Shape;1105;p30"/>
          <p:cNvGrpSpPr/>
          <p:nvPr/>
        </p:nvGrpSpPr>
        <p:grpSpPr>
          <a:xfrm>
            <a:off x="6699689" y="1200149"/>
            <a:ext cx="1872049" cy="516000"/>
            <a:chOff x="571501" y="1200149"/>
            <a:chExt cx="1872049" cy="516000"/>
          </a:xfrm>
        </p:grpSpPr>
        <p:sp>
          <p:nvSpPr>
            <p:cNvPr id="1106" name="Google Shape;1106;p30"/>
            <p:cNvSpPr/>
            <p:nvPr/>
          </p:nvSpPr>
          <p:spPr>
            <a:xfrm>
              <a:off x="955550" y="1200149"/>
              <a:ext cx="1488000" cy="516000"/>
            </a:xfrm>
            <a:prstGeom prst="homePlate">
              <a:avLst>
                <a:gd fmla="val 21771" name="adj"/>
              </a:avLst>
            </a:prstGeom>
            <a:solidFill>
              <a:schemeClr val="accent5"/>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Spiritual</a:t>
              </a:r>
              <a:endParaRPr b="0" i="0" sz="1400" u="none" cap="none" strike="noStrike">
                <a:solidFill>
                  <a:srgbClr val="000000"/>
                </a:solidFill>
                <a:latin typeface="Arial"/>
                <a:ea typeface="Arial"/>
                <a:cs typeface="Arial"/>
                <a:sym typeface="Arial"/>
              </a:endParaRPr>
            </a:p>
          </p:txBody>
        </p:sp>
        <p:sp>
          <p:nvSpPr>
            <p:cNvPr id="1107" name="Google Shape;1107;p30"/>
            <p:cNvSpPr/>
            <p:nvPr/>
          </p:nvSpPr>
          <p:spPr>
            <a:xfrm>
              <a:off x="571501" y="1200149"/>
              <a:ext cx="384000" cy="516000"/>
            </a:xfrm>
            <a:prstGeom prst="rect">
              <a:avLst/>
            </a:prstGeom>
            <a:solidFill>
              <a:srgbClr val="53BD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08" name="Google Shape;1108;p30"/>
          <p:cNvGrpSpPr/>
          <p:nvPr/>
        </p:nvGrpSpPr>
        <p:grpSpPr>
          <a:xfrm>
            <a:off x="571501" y="2922860"/>
            <a:ext cx="1872049" cy="516000"/>
            <a:chOff x="571501" y="1200149"/>
            <a:chExt cx="1872049" cy="516000"/>
          </a:xfrm>
        </p:grpSpPr>
        <p:sp>
          <p:nvSpPr>
            <p:cNvPr id="1109" name="Google Shape;1109;p30"/>
            <p:cNvSpPr/>
            <p:nvPr/>
          </p:nvSpPr>
          <p:spPr>
            <a:xfrm>
              <a:off x="955550" y="1200149"/>
              <a:ext cx="1488000" cy="516000"/>
            </a:xfrm>
            <a:prstGeom prst="homePlate">
              <a:avLst>
                <a:gd fmla="val 21771" name="adj"/>
              </a:avLst>
            </a:prstGeom>
            <a:solidFill>
              <a:srgbClr val="B6D7A8"/>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Environmental</a:t>
              </a:r>
              <a:endParaRPr b="0" i="0" sz="1400" u="none" cap="none" strike="noStrike">
                <a:solidFill>
                  <a:srgbClr val="000000"/>
                </a:solidFill>
                <a:latin typeface="Arial"/>
                <a:ea typeface="Arial"/>
                <a:cs typeface="Arial"/>
                <a:sym typeface="Arial"/>
              </a:endParaRPr>
            </a:p>
          </p:txBody>
        </p:sp>
        <p:sp>
          <p:nvSpPr>
            <p:cNvPr id="1110" name="Google Shape;1110;p30"/>
            <p:cNvSpPr/>
            <p:nvPr/>
          </p:nvSpPr>
          <p:spPr>
            <a:xfrm>
              <a:off x="571501" y="1200149"/>
              <a:ext cx="384000" cy="516000"/>
            </a:xfrm>
            <a:prstGeom prst="rect">
              <a:avLst/>
            </a:prstGeom>
            <a:solidFill>
              <a:srgbClr val="B6D7A8"/>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11" name="Google Shape;1111;p30"/>
          <p:cNvGrpSpPr/>
          <p:nvPr/>
        </p:nvGrpSpPr>
        <p:grpSpPr>
          <a:xfrm>
            <a:off x="2614230" y="2922860"/>
            <a:ext cx="1872049" cy="516000"/>
            <a:chOff x="571501" y="1200149"/>
            <a:chExt cx="1872049" cy="516000"/>
          </a:xfrm>
        </p:grpSpPr>
        <p:sp>
          <p:nvSpPr>
            <p:cNvPr id="1112" name="Google Shape;1112;p30"/>
            <p:cNvSpPr/>
            <p:nvPr/>
          </p:nvSpPr>
          <p:spPr>
            <a:xfrm>
              <a:off x="955550" y="1200149"/>
              <a:ext cx="1488000" cy="516000"/>
            </a:xfrm>
            <a:prstGeom prst="homePlate">
              <a:avLst>
                <a:gd fmla="val 21771" name="adj"/>
              </a:avLst>
            </a:prstGeom>
            <a:solidFill>
              <a:schemeClr val="accent6"/>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Financial</a:t>
              </a:r>
              <a:endParaRPr b="0" i="0" sz="1400" u="none" cap="none" strike="noStrike">
                <a:solidFill>
                  <a:srgbClr val="000000"/>
                </a:solidFill>
                <a:latin typeface="Arial"/>
                <a:ea typeface="Arial"/>
                <a:cs typeface="Arial"/>
                <a:sym typeface="Arial"/>
              </a:endParaRPr>
            </a:p>
          </p:txBody>
        </p:sp>
        <p:sp>
          <p:nvSpPr>
            <p:cNvPr id="1113" name="Google Shape;1113;p30"/>
            <p:cNvSpPr/>
            <p:nvPr/>
          </p:nvSpPr>
          <p:spPr>
            <a:xfrm>
              <a:off x="571501" y="1200149"/>
              <a:ext cx="384000" cy="516000"/>
            </a:xfrm>
            <a:prstGeom prst="rect">
              <a:avLst/>
            </a:prstGeom>
            <a:solidFill>
              <a:schemeClr val="accent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14" name="Google Shape;1114;p30"/>
          <p:cNvGrpSpPr/>
          <p:nvPr/>
        </p:nvGrpSpPr>
        <p:grpSpPr>
          <a:xfrm>
            <a:off x="4656959" y="2922860"/>
            <a:ext cx="1872049" cy="516000"/>
            <a:chOff x="571501" y="1200149"/>
            <a:chExt cx="1872049" cy="516000"/>
          </a:xfrm>
        </p:grpSpPr>
        <p:sp>
          <p:nvSpPr>
            <p:cNvPr id="1115" name="Google Shape;1115;p30"/>
            <p:cNvSpPr/>
            <p:nvPr/>
          </p:nvSpPr>
          <p:spPr>
            <a:xfrm>
              <a:off x="955550" y="1200149"/>
              <a:ext cx="1488000" cy="516000"/>
            </a:xfrm>
            <a:prstGeom prst="homePlate">
              <a:avLst>
                <a:gd fmla="val 21771" name="adj"/>
              </a:avLst>
            </a:prstGeom>
            <a:solidFill>
              <a:srgbClr val="149D91">
                <a:alpha val="89411"/>
              </a:srgbClr>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Occupational</a:t>
              </a:r>
              <a:endParaRPr b="0" i="0" sz="1400" u="none" cap="none" strike="noStrike">
                <a:solidFill>
                  <a:srgbClr val="000000"/>
                </a:solidFill>
                <a:latin typeface="Arial"/>
                <a:ea typeface="Arial"/>
                <a:cs typeface="Arial"/>
                <a:sym typeface="Arial"/>
              </a:endParaRPr>
            </a:p>
          </p:txBody>
        </p:sp>
        <p:sp>
          <p:nvSpPr>
            <p:cNvPr id="1116" name="Google Shape;1116;p30"/>
            <p:cNvSpPr/>
            <p:nvPr/>
          </p:nvSpPr>
          <p:spPr>
            <a:xfrm>
              <a:off x="571501" y="1200149"/>
              <a:ext cx="384000" cy="516000"/>
            </a:xfrm>
            <a:prstGeom prst="rect">
              <a:avLst/>
            </a:prstGeom>
            <a:solidFill>
              <a:srgbClr val="149D91">
                <a:alpha val="89411"/>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17" name="Google Shape;1117;p30"/>
          <p:cNvGrpSpPr/>
          <p:nvPr/>
        </p:nvGrpSpPr>
        <p:grpSpPr>
          <a:xfrm>
            <a:off x="6699689" y="2922860"/>
            <a:ext cx="1872049" cy="516000"/>
            <a:chOff x="571501" y="1200149"/>
            <a:chExt cx="1872049" cy="516000"/>
          </a:xfrm>
        </p:grpSpPr>
        <p:sp>
          <p:nvSpPr>
            <p:cNvPr id="1118" name="Google Shape;1118;p30"/>
            <p:cNvSpPr/>
            <p:nvPr/>
          </p:nvSpPr>
          <p:spPr>
            <a:xfrm>
              <a:off x="955550" y="1200149"/>
              <a:ext cx="1488000" cy="516000"/>
            </a:xfrm>
            <a:prstGeom prst="homePlate">
              <a:avLst>
                <a:gd fmla="val 21771" name="adj"/>
              </a:avLst>
            </a:prstGeom>
            <a:solidFill>
              <a:srgbClr val="0F766D"/>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Social</a:t>
              </a:r>
              <a:endParaRPr b="0" i="0" sz="1400" u="none" cap="none" strike="noStrike">
                <a:solidFill>
                  <a:srgbClr val="000000"/>
                </a:solidFill>
                <a:latin typeface="Arial"/>
                <a:ea typeface="Arial"/>
                <a:cs typeface="Arial"/>
                <a:sym typeface="Arial"/>
              </a:endParaRPr>
            </a:p>
          </p:txBody>
        </p:sp>
        <p:sp>
          <p:nvSpPr>
            <p:cNvPr id="1119" name="Google Shape;1119;p30"/>
            <p:cNvSpPr/>
            <p:nvPr/>
          </p:nvSpPr>
          <p:spPr>
            <a:xfrm>
              <a:off x="571501" y="1200149"/>
              <a:ext cx="384000" cy="516000"/>
            </a:xfrm>
            <a:prstGeom prst="rect">
              <a:avLst/>
            </a:prstGeom>
            <a:solidFill>
              <a:srgbClr val="0F766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4"/>
          <p:cNvSpPr txBox="1"/>
          <p:nvPr>
            <p:ph type="title"/>
          </p:nvPr>
        </p:nvSpPr>
        <p:spPr>
          <a:xfrm>
            <a:off x="320675" y="394822"/>
            <a:ext cx="8502650" cy="359073"/>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About EVERFI</a:t>
            </a:r>
            <a:endParaRPr/>
          </a:p>
        </p:txBody>
      </p:sp>
      <p:pic>
        <p:nvPicPr>
          <p:cNvPr descr="Course-Circle (1).png" id="820" name="Google Shape;820;p4"/>
          <p:cNvPicPr preferRelativeResize="0"/>
          <p:nvPr/>
        </p:nvPicPr>
        <p:blipFill rotWithShape="1">
          <a:blip r:embed="rId3">
            <a:alphaModFix/>
          </a:blip>
          <a:srcRect b="0" l="0" r="0" t="0"/>
          <a:stretch/>
        </p:blipFill>
        <p:spPr>
          <a:xfrm>
            <a:off x="4479925" y="457206"/>
            <a:ext cx="4343400" cy="4343400"/>
          </a:xfrm>
          <a:prstGeom prst="rect">
            <a:avLst/>
          </a:prstGeom>
          <a:noFill/>
          <a:ln>
            <a:noFill/>
          </a:ln>
        </p:spPr>
      </p:pic>
      <p:sp>
        <p:nvSpPr>
          <p:cNvPr id="821" name="Google Shape;821;p4"/>
          <p:cNvSpPr txBox="1"/>
          <p:nvPr>
            <p:ph idx="4294967295" type="subTitle"/>
          </p:nvPr>
        </p:nvSpPr>
        <p:spPr>
          <a:xfrm>
            <a:off x="566575" y="1793850"/>
            <a:ext cx="3716700" cy="155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800"/>
              </a:spcAft>
              <a:buClr>
                <a:schemeClr val="lt1"/>
              </a:buClr>
              <a:buSzPts val="1600"/>
              <a:buFont typeface="Arial"/>
              <a:buNone/>
            </a:pPr>
            <a:r>
              <a:rPr b="0" i="0" lang="en-US" sz="1600" u="none" cap="none" strike="noStrike">
                <a:solidFill>
                  <a:schemeClr val="dk1"/>
                </a:solidFill>
                <a:latin typeface="Lato"/>
                <a:ea typeface="Lato"/>
                <a:cs typeface="Lato"/>
                <a:sym typeface="Lato"/>
              </a:rPr>
              <a:t>With a network of 25,000+ schools and thousands of partners who share our mission, EVERFI delivers engaging digital resources, free of charge so teachers can equip students with real world skills for success beyond the classroom.</a:t>
            </a:r>
            <a:endParaRPr b="0" i="0" sz="1600" u="none" cap="none" strike="noStrike">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31"/>
          <p:cNvSpPr txBox="1"/>
          <p:nvPr>
            <p:ph type="title"/>
          </p:nvPr>
        </p:nvSpPr>
        <p:spPr>
          <a:xfrm>
            <a:off x="457200" y="457200"/>
            <a:ext cx="8229600" cy="665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2"/>
              </a:buClr>
              <a:buSzPts val="1100"/>
              <a:buFont typeface="Arial"/>
              <a:buNone/>
            </a:pPr>
            <a:r>
              <a:rPr lang="en-US"/>
              <a:t>EVERFI &amp; The 8 Dimensions Of Wellness</a:t>
            </a:r>
            <a:endParaRPr/>
          </a:p>
        </p:txBody>
      </p:sp>
      <p:grpSp>
        <p:nvGrpSpPr>
          <p:cNvPr id="1125" name="Google Shape;1125;p31"/>
          <p:cNvGrpSpPr/>
          <p:nvPr/>
        </p:nvGrpSpPr>
        <p:grpSpPr>
          <a:xfrm>
            <a:off x="571501" y="1200149"/>
            <a:ext cx="1872049" cy="516000"/>
            <a:chOff x="571501" y="1200149"/>
            <a:chExt cx="1872049" cy="516000"/>
          </a:xfrm>
        </p:grpSpPr>
        <p:sp>
          <p:nvSpPr>
            <p:cNvPr id="1126" name="Google Shape;1126;p31"/>
            <p:cNvSpPr/>
            <p:nvPr/>
          </p:nvSpPr>
          <p:spPr>
            <a:xfrm>
              <a:off x="955550" y="1200149"/>
              <a:ext cx="1488000" cy="516000"/>
            </a:xfrm>
            <a:prstGeom prst="homePlate">
              <a:avLst>
                <a:gd fmla="val 21771" name="adj"/>
              </a:avLst>
            </a:prstGeom>
            <a:solidFill>
              <a:srgbClr val="2A939C"/>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Emotional</a:t>
              </a:r>
              <a:endParaRPr b="0" i="0" sz="1400" u="none" cap="none" strike="noStrike">
                <a:solidFill>
                  <a:srgbClr val="000000"/>
                </a:solidFill>
                <a:latin typeface="Arial"/>
                <a:ea typeface="Arial"/>
                <a:cs typeface="Arial"/>
                <a:sym typeface="Arial"/>
              </a:endParaRPr>
            </a:p>
          </p:txBody>
        </p:sp>
        <p:sp>
          <p:nvSpPr>
            <p:cNvPr id="1127" name="Google Shape;1127;p31"/>
            <p:cNvSpPr/>
            <p:nvPr/>
          </p:nvSpPr>
          <p:spPr>
            <a:xfrm>
              <a:off x="571501" y="1200149"/>
              <a:ext cx="384000" cy="516000"/>
            </a:xfrm>
            <a:prstGeom prst="rect">
              <a:avLst/>
            </a:prstGeom>
            <a:solidFill>
              <a:srgbClr val="2A939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28" name="Google Shape;1128;p31"/>
          <p:cNvGrpSpPr/>
          <p:nvPr/>
        </p:nvGrpSpPr>
        <p:grpSpPr>
          <a:xfrm>
            <a:off x="2614230" y="1200149"/>
            <a:ext cx="1872049" cy="516000"/>
            <a:chOff x="571501" y="1200149"/>
            <a:chExt cx="1872049" cy="516000"/>
          </a:xfrm>
        </p:grpSpPr>
        <p:sp>
          <p:nvSpPr>
            <p:cNvPr id="1129" name="Google Shape;1129;p31"/>
            <p:cNvSpPr/>
            <p:nvPr/>
          </p:nvSpPr>
          <p:spPr>
            <a:xfrm>
              <a:off x="955550" y="1200149"/>
              <a:ext cx="1488000" cy="516000"/>
            </a:xfrm>
            <a:prstGeom prst="homePlate">
              <a:avLst>
                <a:gd fmla="val 21771" name="adj"/>
              </a:avLst>
            </a:prstGeom>
            <a:solidFill>
              <a:srgbClr val="F68009"/>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Physical</a:t>
              </a:r>
              <a:endParaRPr b="0" i="0" sz="1400" u="none" cap="none" strike="noStrike">
                <a:solidFill>
                  <a:srgbClr val="000000"/>
                </a:solidFill>
                <a:latin typeface="Arial"/>
                <a:ea typeface="Arial"/>
                <a:cs typeface="Arial"/>
                <a:sym typeface="Arial"/>
              </a:endParaRPr>
            </a:p>
          </p:txBody>
        </p:sp>
        <p:sp>
          <p:nvSpPr>
            <p:cNvPr id="1130" name="Google Shape;1130;p31"/>
            <p:cNvSpPr/>
            <p:nvPr/>
          </p:nvSpPr>
          <p:spPr>
            <a:xfrm>
              <a:off x="571501" y="1200149"/>
              <a:ext cx="384000" cy="516000"/>
            </a:xfrm>
            <a:prstGeom prst="rect">
              <a:avLst/>
            </a:prstGeom>
            <a:solidFill>
              <a:srgbClr val="F6800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1" name="Google Shape;1131;p31"/>
          <p:cNvGrpSpPr/>
          <p:nvPr/>
        </p:nvGrpSpPr>
        <p:grpSpPr>
          <a:xfrm>
            <a:off x="4656959" y="1200149"/>
            <a:ext cx="1872049" cy="516000"/>
            <a:chOff x="571501" y="1200149"/>
            <a:chExt cx="1872049" cy="516000"/>
          </a:xfrm>
        </p:grpSpPr>
        <p:sp>
          <p:nvSpPr>
            <p:cNvPr id="1132" name="Google Shape;1132;p31"/>
            <p:cNvSpPr/>
            <p:nvPr/>
          </p:nvSpPr>
          <p:spPr>
            <a:xfrm>
              <a:off x="955550" y="1200149"/>
              <a:ext cx="1488000" cy="516000"/>
            </a:xfrm>
            <a:prstGeom prst="homePlate">
              <a:avLst>
                <a:gd fmla="val 21771" name="adj"/>
              </a:avLst>
            </a:prstGeom>
            <a:solidFill>
              <a:schemeClr val="accent1"/>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Intellectual</a:t>
              </a:r>
              <a:endParaRPr b="0" i="0" sz="1400" u="none" cap="none" strike="noStrike">
                <a:solidFill>
                  <a:srgbClr val="000000"/>
                </a:solidFill>
                <a:latin typeface="Arial"/>
                <a:ea typeface="Arial"/>
                <a:cs typeface="Arial"/>
                <a:sym typeface="Arial"/>
              </a:endParaRPr>
            </a:p>
          </p:txBody>
        </p:sp>
        <p:sp>
          <p:nvSpPr>
            <p:cNvPr id="1133" name="Google Shape;1133;p31"/>
            <p:cNvSpPr/>
            <p:nvPr/>
          </p:nvSpPr>
          <p:spPr>
            <a:xfrm>
              <a:off x="571501" y="1200149"/>
              <a:ext cx="384000" cy="516000"/>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4" name="Google Shape;1134;p31"/>
          <p:cNvGrpSpPr/>
          <p:nvPr/>
        </p:nvGrpSpPr>
        <p:grpSpPr>
          <a:xfrm>
            <a:off x="6699689" y="1200149"/>
            <a:ext cx="1872049" cy="516000"/>
            <a:chOff x="571501" y="1200149"/>
            <a:chExt cx="1872049" cy="516000"/>
          </a:xfrm>
        </p:grpSpPr>
        <p:sp>
          <p:nvSpPr>
            <p:cNvPr id="1135" name="Google Shape;1135;p31"/>
            <p:cNvSpPr/>
            <p:nvPr/>
          </p:nvSpPr>
          <p:spPr>
            <a:xfrm>
              <a:off x="955550" y="1200149"/>
              <a:ext cx="1488000" cy="516000"/>
            </a:xfrm>
            <a:prstGeom prst="homePlate">
              <a:avLst>
                <a:gd fmla="val 21771" name="adj"/>
              </a:avLst>
            </a:prstGeom>
            <a:solidFill>
              <a:schemeClr val="accent5"/>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Spiritual</a:t>
              </a:r>
              <a:endParaRPr b="0" i="0" sz="1400" u="none" cap="none" strike="noStrike">
                <a:solidFill>
                  <a:srgbClr val="000000"/>
                </a:solidFill>
                <a:latin typeface="Arial"/>
                <a:ea typeface="Arial"/>
                <a:cs typeface="Arial"/>
                <a:sym typeface="Arial"/>
              </a:endParaRPr>
            </a:p>
          </p:txBody>
        </p:sp>
        <p:sp>
          <p:nvSpPr>
            <p:cNvPr id="1136" name="Google Shape;1136;p31"/>
            <p:cNvSpPr/>
            <p:nvPr/>
          </p:nvSpPr>
          <p:spPr>
            <a:xfrm>
              <a:off x="571501" y="1200149"/>
              <a:ext cx="384000" cy="516000"/>
            </a:xfrm>
            <a:prstGeom prst="rect">
              <a:avLst/>
            </a:prstGeom>
            <a:solidFill>
              <a:srgbClr val="53BDC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7" name="Google Shape;1137;p31"/>
          <p:cNvGrpSpPr/>
          <p:nvPr/>
        </p:nvGrpSpPr>
        <p:grpSpPr>
          <a:xfrm>
            <a:off x="571501" y="2922860"/>
            <a:ext cx="1872049" cy="516000"/>
            <a:chOff x="571501" y="1200149"/>
            <a:chExt cx="1872049" cy="516000"/>
          </a:xfrm>
        </p:grpSpPr>
        <p:sp>
          <p:nvSpPr>
            <p:cNvPr id="1138" name="Google Shape;1138;p31"/>
            <p:cNvSpPr/>
            <p:nvPr/>
          </p:nvSpPr>
          <p:spPr>
            <a:xfrm>
              <a:off x="955550" y="1200149"/>
              <a:ext cx="1488000" cy="516000"/>
            </a:xfrm>
            <a:prstGeom prst="homePlate">
              <a:avLst>
                <a:gd fmla="val 21771" name="adj"/>
              </a:avLst>
            </a:prstGeom>
            <a:solidFill>
              <a:srgbClr val="B6D7A8"/>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Environmental</a:t>
              </a:r>
              <a:endParaRPr b="0" i="0" sz="1400" u="none" cap="none" strike="noStrike">
                <a:solidFill>
                  <a:srgbClr val="000000"/>
                </a:solidFill>
                <a:latin typeface="Arial"/>
                <a:ea typeface="Arial"/>
                <a:cs typeface="Arial"/>
                <a:sym typeface="Arial"/>
              </a:endParaRPr>
            </a:p>
          </p:txBody>
        </p:sp>
        <p:sp>
          <p:nvSpPr>
            <p:cNvPr id="1139" name="Google Shape;1139;p31"/>
            <p:cNvSpPr/>
            <p:nvPr/>
          </p:nvSpPr>
          <p:spPr>
            <a:xfrm>
              <a:off x="571501" y="1200149"/>
              <a:ext cx="384000" cy="516000"/>
            </a:xfrm>
            <a:prstGeom prst="rect">
              <a:avLst/>
            </a:prstGeom>
            <a:solidFill>
              <a:srgbClr val="B6D7A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40" name="Google Shape;1140;p31"/>
          <p:cNvGrpSpPr/>
          <p:nvPr/>
        </p:nvGrpSpPr>
        <p:grpSpPr>
          <a:xfrm>
            <a:off x="2614230" y="2922860"/>
            <a:ext cx="1872049" cy="516000"/>
            <a:chOff x="571501" y="1200149"/>
            <a:chExt cx="1872049" cy="516000"/>
          </a:xfrm>
        </p:grpSpPr>
        <p:sp>
          <p:nvSpPr>
            <p:cNvPr id="1141" name="Google Shape;1141;p31"/>
            <p:cNvSpPr/>
            <p:nvPr/>
          </p:nvSpPr>
          <p:spPr>
            <a:xfrm>
              <a:off x="955550" y="1200149"/>
              <a:ext cx="1488000" cy="516000"/>
            </a:xfrm>
            <a:prstGeom prst="homePlate">
              <a:avLst>
                <a:gd fmla="val 21771" name="adj"/>
              </a:avLst>
            </a:prstGeom>
            <a:solidFill>
              <a:schemeClr val="accent6"/>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Financial</a:t>
              </a:r>
              <a:endParaRPr b="0" i="0" sz="1400" u="none" cap="none" strike="noStrike">
                <a:solidFill>
                  <a:srgbClr val="000000"/>
                </a:solidFill>
                <a:latin typeface="Arial"/>
                <a:ea typeface="Arial"/>
                <a:cs typeface="Arial"/>
                <a:sym typeface="Arial"/>
              </a:endParaRPr>
            </a:p>
          </p:txBody>
        </p:sp>
        <p:sp>
          <p:nvSpPr>
            <p:cNvPr id="1142" name="Google Shape;1142;p31"/>
            <p:cNvSpPr/>
            <p:nvPr/>
          </p:nvSpPr>
          <p:spPr>
            <a:xfrm>
              <a:off x="571501" y="1200149"/>
              <a:ext cx="384000" cy="516000"/>
            </a:xfrm>
            <a:prstGeom prst="rect">
              <a:avLst/>
            </a:prstGeom>
            <a:solidFill>
              <a:schemeClr val="accent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43" name="Google Shape;1143;p31"/>
          <p:cNvGrpSpPr/>
          <p:nvPr/>
        </p:nvGrpSpPr>
        <p:grpSpPr>
          <a:xfrm>
            <a:off x="4656959" y="2922860"/>
            <a:ext cx="1872049" cy="516000"/>
            <a:chOff x="571501" y="1200149"/>
            <a:chExt cx="1872049" cy="516000"/>
          </a:xfrm>
        </p:grpSpPr>
        <p:sp>
          <p:nvSpPr>
            <p:cNvPr id="1144" name="Google Shape;1144;p31"/>
            <p:cNvSpPr/>
            <p:nvPr/>
          </p:nvSpPr>
          <p:spPr>
            <a:xfrm>
              <a:off x="955550" y="1200149"/>
              <a:ext cx="1488000" cy="516000"/>
            </a:xfrm>
            <a:prstGeom prst="homePlate">
              <a:avLst>
                <a:gd fmla="val 21771" name="adj"/>
              </a:avLst>
            </a:prstGeom>
            <a:solidFill>
              <a:srgbClr val="149D91">
                <a:alpha val="89411"/>
              </a:srgbClr>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Occupational</a:t>
              </a:r>
              <a:endParaRPr b="0" i="0" sz="1400" u="none" cap="none" strike="noStrike">
                <a:solidFill>
                  <a:srgbClr val="000000"/>
                </a:solidFill>
                <a:latin typeface="Arial"/>
                <a:ea typeface="Arial"/>
                <a:cs typeface="Arial"/>
                <a:sym typeface="Arial"/>
              </a:endParaRPr>
            </a:p>
          </p:txBody>
        </p:sp>
        <p:sp>
          <p:nvSpPr>
            <p:cNvPr id="1145" name="Google Shape;1145;p31"/>
            <p:cNvSpPr/>
            <p:nvPr/>
          </p:nvSpPr>
          <p:spPr>
            <a:xfrm>
              <a:off x="571501" y="1200149"/>
              <a:ext cx="384000" cy="516000"/>
            </a:xfrm>
            <a:prstGeom prst="rect">
              <a:avLst/>
            </a:prstGeom>
            <a:solidFill>
              <a:srgbClr val="149D91">
                <a:alpha val="89411"/>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46" name="Google Shape;1146;p31"/>
          <p:cNvGrpSpPr/>
          <p:nvPr/>
        </p:nvGrpSpPr>
        <p:grpSpPr>
          <a:xfrm>
            <a:off x="6699689" y="2922860"/>
            <a:ext cx="1872049" cy="516000"/>
            <a:chOff x="571501" y="1200149"/>
            <a:chExt cx="1872049" cy="516000"/>
          </a:xfrm>
        </p:grpSpPr>
        <p:sp>
          <p:nvSpPr>
            <p:cNvPr id="1147" name="Google Shape;1147;p31"/>
            <p:cNvSpPr/>
            <p:nvPr/>
          </p:nvSpPr>
          <p:spPr>
            <a:xfrm>
              <a:off x="955550" y="1200149"/>
              <a:ext cx="1488000" cy="516000"/>
            </a:xfrm>
            <a:prstGeom prst="homePlate">
              <a:avLst>
                <a:gd fmla="val 21771" name="adj"/>
              </a:avLst>
            </a:prstGeom>
            <a:solidFill>
              <a:srgbClr val="0F766D"/>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Social</a:t>
              </a:r>
              <a:endParaRPr b="0" i="0" sz="1400" u="none" cap="none" strike="noStrike">
                <a:solidFill>
                  <a:srgbClr val="000000"/>
                </a:solidFill>
                <a:latin typeface="Arial"/>
                <a:ea typeface="Arial"/>
                <a:cs typeface="Arial"/>
                <a:sym typeface="Arial"/>
              </a:endParaRPr>
            </a:p>
          </p:txBody>
        </p:sp>
        <p:sp>
          <p:nvSpPr>
            <p:cNvPr id="1148" name="Google Shape;1148;p31"/>
            <p:cNvSpPr/>
            <p:nvPr/>
          </p:nvSpPr>
          <p:spPr>
            <a:xfrm>
              <a:off x="571501" y="1200149"/>
              <a:ext cx="384000" cy="516000"/>
            </a:xfrm>
            <a:prstGeom prst="rect">
              <a:avLst/>
            </a:prstGeom>
            <a:solidFill>
              <a:srgbClr val="0F766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sp>
        <p:nvSpPr>
          <p:cNvPr id="1149" name="Google Shape;1149;p31"/>
          <p:cNvSpPr txBox="1"/>
          <p:nvPr/>
        </p:nvSpPr>
        <p:spPr>
          <a:xfrm>
            <a:off x="602075" y="1796225"/>
            <a:ext cx="1824600" cy="10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Lato"/>
                <a:ea typeface="Lato"/>
                <a:cs typeface="Lato"/>
                <a:sym typeface="Lato"/>
              </a:rPr>
              <a:t>Mental Wellness Basics</a:t>
            </a:r>
            <a:br>
              <a:rPr b="1" i="0" lang="en-US" sz="800" u="none" cap="none" strike="noStrike">
                <a:solidFill>
                  <a:schemeClr val="dk1"/>
                </a:solidFill>
                <a:latin typeface="Lato"/>
                <a:ea typeface="Lato"/>
                <a:cs typeface="Lato"/>
                <a:sym typeface="Lato"/>
              </a:rPr>
            </a:br>
            <a:r>
              <a:rPr b="1" i="0" lang="en-US" sz="800" u="none" cap="none" strike="noStrike">
                <a:solidFill>
                  <a:schemeClr val="dk1"/>
                </a:solidFill>
                <a:latin typeface="Lato"/>
                <a:ea typeface="Lato"/>
                <a:cs typeface="Lato"/>
                <a:sym typeface="Lato"/>
              </a:rPr>
              <a:t>The Compassion Project</a:t>
            </a:r>
            <a:endParaRPr b="1"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Lato"/>
                <a:ea typeface="Lato"/>
                <a:cs typeface="Lato"/>
                <a:sym typeface="Lato"/>
              </a:rPr>
              <a:t>Vault</a:t>
            </a:r>
            <a:endParaRPr b="1"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Lato"/>
                <a:ea typeface="Lato"/>
                <a:cs typeface="Lato"/>
                <a:sym typeface="Lato"/>
              </a:rPr>
              <a:t>Ignition </a:t>
            </a:r>
            <a:br>
              <a:rPr b="1" i="0" lang="en-US" sz="800" u="none" cap="none" strike="noStrike">
                <a:solidFill>
                  <a:schemeClr val="dk1"/>
                </a:solidFill>
                <a:latin typeface="Lato"/>
                <a:ea typeface="Lato"/>
                <a:cs typeface="Lato"/>
                <a:sym typeface="Lato"/>
              </a:rPr>
            </a:br>
            <a:r>
              <a:rPr b="1" i="0" lang="en-US" sz="800" u="none" cap="none" strike="noStrike">
                <a:solidFill>
                  <a:schemeClr val="dk1"/>
                </a:solidFill>
                <a:latin typeface="Lato"/>
                <a:ea typeface="Lato"/>
                <a:cs typeface="Lato"/>
                <a:sym typeface="Lato"/>
              </a:rPr>
              <a:t>Honor Code, </a:t>
            </a:r>
            <a:br>
              <a:rPr b="1" i="0" lang="en-US" sz="800" u="none" cap="none" strike="noStrike">
                <a:solidFill>
                  <a:schemeClr val="dk1"/>
                </a:solidFill>
                <a:latin typeface="Lato"/>
                <a:ea typeface="Lato"/>
                <a:cs typeface="Lato"/>
                <a:sym typeface="Lato"/>
              </a:rPr>
            </a:br>
            <a:r>
              <a:rPr b="1" i="0" lang="en-US" sz="800" u="none" cap="none" strike="noStrike">
                <a:solidFill>
                  <a:schemeClr val="dk1"/>
                </a:solidFill>
                <a:latin typeface="Lato"/>
                <a:ea typeface="Lato"/>
                <a:cs typeface="Lato"/>
                <a:sym typeface="Lato"/>
              </a:rPr>
              <a:t>Character Playbook, AlcoholEdu, </a:t>
            </a:r>
            <a:br>
              <a:rPr b="1" i="0" lang="en-US" sz="800" u="none" cap="none" strike="noStrike">
                <a:solidFill>
                  <a:schemeClr val="dk1"/>
                </a:solidFill>
                <a:latin typeface="Lato"/>
                <a:ea typeface="Lato"/>
                <a:cs typeface="Lato"/>
                <a:sym typeface="Lato"/>
              </a:rPr>
            </a:br>
            <a:r>
              <a:rPr b="1" i="0" lang="en-US" sz="800" u="none" cap="none" strike="noStrike">
                <a:solidFill>
                  <a:schemeClr val="dk1"/>
                </a:solidFill>
                <a:latin typeface="Lato"/>
                <a:ea typeface="Lato"/>
                <a:cs typeface="Lato"/>
                <a:sym typeface="Lato"/>
              </a:rPr>
              <a:t>Prescription Drug Safety</a:t>
            </a:r>
            <a:br>
              <a:rPr b="1" i="0" lang="en-US" sz="800" u="none" cap="none" strike="noStrike">
                <a:solidFill>
                  <a:schemeClr val="dk1"/>
                </a:solidFill>
                <a:latin typeface="Lato"/>
                <a:ea typeface="Lato"/>
                <a:cs typeface="Lato"/>
                <a:sym typeface="Lato"/>
              </a:rPr>
            </a:br>
            <a:endParaRPr b="1" i="0" sz="800" u="none" cap="none" strike="noStrike">
              <a:solidFill>
                <a:schemeClr val="dk1"/>
              </a:solidFill>
              <a:latin typeface="Lato"/>
              <a:ea typeface="Lato"/>
              <a:cs typeface="Lato"/>
              <a:sym typeface="Lato"/>
            </a:endParaRPr>
          </a:p>
        </p:txBody>
      </p:sp>
      <p:sp>
        <p:nvSpPr>
          <p:cNvPr id="1150" name="Google Shape;1150;p31"/>
          <p:cNvSpPr txBox="1"/>
          <p:nvPr/>
        </p:nvSpPr>
        <p:spPr>
          <a:xfrm>
            <a:off x="2637950" y="1800350"/>
            <a:ext cx="1824600" cy="10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Lato"/>
                <a:ea typeface="Lato"/>
                <a:cs typeface="Lato"/>
                <a:sym typeface="Lato"/>
              </a:rPr>
              <a:t>Healthier Me: ES, MS, HS Mental Wellness Basics</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Future Goals</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AlcoholEdu</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Prescription Drug Safety</a:t>
            </a:r>
            <a:br>
              <a:rPr b="1" i="0" lang="en-US" sz="900" u="none" cap="none" strike="noStrike">
                <a:solidFill>
                  <a:schemeClr val="dk1"/>
                </a:solidFill>
                <a:latin typeface="Lato"/>
                <a:ea typeface="Lato"/>
                <a:cs typeface="Lato"/>
                <a:sym typeface="Lato"/>
              </a:rPr>
            </a:br>
            <a:endParaRPr b="1" i="0" sz="900" u="none" cap="none" strike="noStrike">
              <a:solidFill>
                <a:schemeClr val="dk1"/>
              </a:solidFill>
              <a:latin typeface="Lato"/>
              <a:ea typeface="Lato"/>
              <a:cs typeface="Lato"/>
              <a:sym typeface="Lato"/>
            </a:endParaRPr>
          </a:p>
        </p:txBody>
      </p:sp>
      <p:sp>
        <p:nvSpPr>
          <p:cNvPr id="1151" name="Google Shape;1151;p31"/>
          <p:cNvSpPr txBox="1"/>
          <p:nvPr/>
        </p:nvSpPr>
        <p:spPr>
          <a:xfrm>
            <a:off x="4704400" y="1800350"/>
            <a:ext cx="1824600" cy="10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Lato"/>
                <a:ea typeface="Lato"/>
                <a:cs typeface="Lato"/>
                <a:sym typeface="Lato"/>
              </a:rPr>
              <a:t>WORD Force, Future Goals, Summer Slugger, Healthier Me: MS,  Endeavor STEM, Future Smart, Venture, Mental Wellness Basics,  Character Playbook, 306</a:t>
            </a:r>
            <a:endParaRPr b="1" i="0" sz="900" u="none" cap="none" strike="noStrike">
              <a:solidFill>
                <a:schemeClr val="dk1"/>
              </a:solidFill>
              <a:latin typeface="Lato"/>
              <a:ea typeface="Lato"/>
              <a:cs typeface="Lato"/>
              <a:sym typeface="Lato"/>
            </a:endParaRPr>
          </a:p>
        </p:txBody>
      </p:sp>
      <p:sp>
        <p:nvSpPr>
          <p:cNvPr id="1152" name="Google Shape;1152;p31"/>
          <p:cNvSpPr txBox="1"/>
          <p:nvPr/>
        </p:nvSpPr>
        <p:spPr>
          <a:xfrm>
            <a:off x="6723425" y="1800350"/>
            <a:ext cx="1824600" cy="10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Lato"/>
                <a:ea typeface="Lato"/>
                <a:cs typeface="Lato"/>
                <a:sym typeface="Lato"/>
              </a:rPr>
              <a:t>The Compassion Project</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Mental Wellness Basics</a:t>
            </a:r>
            <a:endParaRPr b="1" i="0" sz="9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Lato"/>
                <a:ea typeface="Lato"/>
                <a:cs typeface="Lato"/>
                <a:sym typeface="Lato"/>
              </a:rPr>
              <a:t>Character Playbook</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Honor Code</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Future Smart</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306</a:t>
            </a:r>
            <a:br>
              <a:rPr b="1" i="0" lang="en-US" sz="900" u="none" cap="none" strike="noStrike">
                <a:solidFill>
                  <a:schemeClr val="dk1"/>
                </a:solidFill>
                <a:latin typeface="Lato"/>
                <a:ea typeface="Lato"/>
                <a:cs typeface="Lato"/>
                <a:sym typeface="Lato"/>
              </a:rPr>
            </a:br>
            <a:endParaRPr b="1" i="0" sz="900" u="none" cap="none" strike="noStrike">
              <a:solidFill>
                <a:schemeClr val="dk1"/>
              </a:solidFill>
              <a:latin typeface="Lato"/>
              <a:ea typeface="Lato"/>
              <a:cs typeface="Lato"/>
              <a:sym typeface="Lato"/>
            </a:endParaRPr>
          </a:p>
        </p:txBody>
      </p:sp>
      <p:sp>
        <p:nvSpPr>
          <p:cNvPr id="1153" name="Google Shape;1153;p31"/>
          <p:cNvSpPr txBox="1"/>
          <p:nvPr/>
        </p:nvSpPr>
        <p:spPr>
          <a:xfrm>
            <a:off x="571500" y="3527175"/>
            <a:ext cx="1824600" cy="10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Lato"/>
                <a:ea typeface="Lato"/>
                <a:cs typeface="Lato"/>
                <a:sym typeface="Lato"/>
              </a:rPr>
              <a:t>WORD Force</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The Compassion Project</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Ignition</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Honor Code</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Mental Wellness Basics</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Character Playbook</a:t>
            </a:r>
            <a:endParaRPr b="1" i="0" sz="900" u="none" cap="none" strike="noStrike">
              <a:solidFill>
                <a:schemeClr val="dk1"/>
              </a:solidFill>
              <a:latin typeface="Lato"/>
              <a:ea typeface="Lato"/>
              <a:cs typeface="Lato"/>
              <a:sym typeface="Lato"/>
            </a:endParaRPr>
          </a:p>
        </p:txBody>
      </p:sp>
      <p:sp>
        <p:nvSpPr>
          <p:cNvPr id="1154" name="Google Shape;1154;p31"/>
          <p:cNvSpPr txBox="1"/>
          <p:nvPr/>
        </p:nvSpPr>
        <p:spPr>
          <a:xfrm>
            <a:off x="2646650" y="3550325"/>
            <a:ext cx="1824600" cy="10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Lato"/>
                <a:ea typeface="Lato"/>
                <a:cs typeface="Lato"/>
                <a:sym typeface="Lato"/>
              </a:rPr>
              <a:t>Vault</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Future Smart</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Venture</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Keys To Your Future</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Marketplaces   </a:t>
            </a:r>
            <a:endParaRPr b="1" i="0" sz="900" u="none" cap="none" strike="noStrike">
              <a:solidFill>
                <a:schemeClr val="dk1"/>
              </a:solidFill>
              <a:latin typeface="Lato"/>
              <a:ea typeface="Lato"/>
              <a:cs typeface="Lato"/>
              <a:sym typeface="Lato"/>
            </a:endParaRPr>
          </a:p>
        </p:txBody>
      </p:sp>
      <p:sp>
        <p:nvSpPr>
          <p:cNvPr id="1155" name="Google Shape;1155;p31"/>
          <p:cNvSpPr txBox="1"/>
          <p:nvPr/>
        </p:nvSpPr>
        <p:spPr>
          <a:xfrm>
            <a:off x="4680675" y="3550325"/>
            <a:ext cx="1824600" cy="10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Lato"/>
                <a:ea typeface="Lato"/>
                <a:cs typeface="Lato"/>
                <a:sym typeface="Lato"/>
              </a:rPr>
              <a:t>Future Goals</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Endeavor STEM</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Future Smart</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Venture</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Keys To Your Future</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Marketplaces</a:t>
            </a:r>
            <a:endParaRPr b="1" i="0" sz="900" u="none" cap="none" strike="noStrike">
              <a:solidFill>
                <a:schemeClr val="dk1"/>
              </a:solidFill>
              <a:latin typeface="Lato"/>
              <a:ea typeface="Lato"/>
              <a:cs typeface="Lato"/>
              <a:sym typeface="Lato"/>
            </a:endParaRPr>
          </a:p>
        </p:txBody>
      </p:sp>
      <p:sp>
        <p:nvSpPr>
          <p:cNvPr id="1156" name="Google Shape;1156;p31"/>
          <p:cNvSpPr txBox="1"/>
          <p:nvPr/>
        </p:nvSpPr>
        <p:spPr>
          <a:xfrm>
            <a:off x="6714700" y="3523050"/>
            <a:ext cx="1824600" cy="10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Lato"/>
                <a:ea typeface="Lato"/>
                <a:cs typeface="Lato"/>
                <a:sym typeface="Lato"/>
              </a:rPr>
              <a:t>Mental Wellness Basics</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The Compassion Project</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Ignition</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Honor Code</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Character Playbook</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AlcoholEdu</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Prescription Drug Safety</a:t>
            </a:r>
            <a:br>
              <a:rPr b="1" i="0" lang="en-US" sz="900" u="none" cap="none" strike="noStrike">
                <a:solidFill>
                  <a:schemeClr val="dk1"/>
                </a:solidFill>
                <a:latin typeface="Lato"/>
                <a:ea typeface="Lato"/>
                <a:cs typeface="Lato"/>
                <a:sym typeface="Lato"/>
              </a:rPr>
            </a:br>
            <a:r>
              <a:rPr b="1" i="0" lang="en-US" sz="900" u="none" cap="none" strike="noStrike">
                <a:solidFill>
                  <a:schemeClr val="dk1"/>
                </a:solidFill>
                <a:latin typeface="Lato"/>
                <a:ea typeface="Lato"/>
                <a:cs typeface="Lato"/>
                <a:sym typeface="Lato"/>
              </a:rPr>
              <a:t>306 </a:t>
            </a:r>
            <a:br>
              <a:rPr b="1" i="0" lang="en-US" sz="900" u="none" cap="none" strike="noStrike">
                <a:solidFill>
                  <a:schemeClr val="dk1"/>
                </a:solidFill>
                <a:latin typeface="Lato"/>
                <a:ea typeface="Lato"/>
                <a:cs typeface="Lato"/>
                <a:sym typeface="Lato"/>
              </a:rPr>
            </a:br>
            <a:endParaRPr b="1" i="0" sz="900" u="none" cap="none" strike="noStrike">
              <a:solidFill>
                <a:schemeClr val="dk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pic>
        <p:nvPicPr>
          <p:cNvPr id="1162" name="Google Shape;1162;p32"/>
          <p:cNvPicPr preferRelativeResize="0"/>
          <p:nvPr/>
        </p:nvPicPr>
        <p:blipFill rotWithShape="1">
          <a:blip r:embed="rId3">
            <a:alphaModFix/>
          </a:blip>
          <a:srcRect b="9372" l="5537" r="2778" t="9053"/>
          <a:stretch/>
        </p:blipFill>
        <p:spPr>
          <a:xfrm>
            <a:off x="3404325" y="839775"/>
            <a:ext cx="5739673" cy="3947051"/>
          </a:xfrm>
          <a:prstGeom prst="rect">
            <a:avLst/>
          </a:prstGeom>
          <a:noFill/>
          <a:ln>
            <a:noFill/>
          </a:ln>
        </p:spPr>
      </p:pic>
      <p:sp>
        <p:nvSpPr>
          <p:cNvPr id="1163" name="Google Shape;1163;p32"/>
          <p:cNvSpPr txBox="1"/>
          <p:nvPr/>
        </p:nvSpPr>
        <p:spPr>
          <a:xfrm>
            <a:off x="457200" y="457200"/>
            <a:ext cx="8229600" cy="6657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800"/>
              <a:buFont typeface="Arial"/>
              <a:buNone/>
            </a:pPr>
            <a:r>
              <a:rPr b="1" i="0" lang="en-US" sz="2800" u="none" cap="none" strike="noStrike">
                <a:solidFill>
                  <a:srgbClr val="FC3407"/>
                </a:solidFill>
                <a:latin typeface="Lato Black"/>
                <a:ea typeface="Lato Black"/>
                <a:cs typeface="Lato Black"/>
                <a:sym typeface="Lato Black"/>
              </a:rPr>
              <a:t>The 8 Dimensions Of Wellness</a:t>
            </a:r>
            <a:endParaRPr b="1" i="0" sz="2800" u="none" cap="none" strike="noStrike">
              <a:solidFill>
                <a:srgbClr val="FC3407"/>
              </a:solidFill>
              <a:latin typeface="Lato Black"/>
              <a:ea typeface="Lato Black"/>
              <a:cs typeface="Lato Black"/>
              <a:sym typeface="Lato Black"/>
            </a:endParaRPr>
          </a:p>
        </p:txBody>
      </p:sp>
      <p:sp>
        <p:nvSpPr>
          <p:cNvPr id="1164" name="Google Shape;1164;p32"/>
          <p:cNvSpPr txBox="1"/>
          <p:nvPr/>
        </p:nvSpPr>
        <p:spPr>
          <a:xfrm>
            <a:off x="7251950" y="4616525"/>
            <a:ext cx="1708200" cy="2826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100"/>
              <a:buFont typeface="Arial"/>
              <a:buNone/>
            </a:pPr>
            <a:r>
              <a:rPr b="1" i="0" lang="en-US" sz="2100" u="none" cap="none" strike="noStrike">
                <a:solidFill>
                  <a:srgbClr val="FC3407"/>
                </a:solidFill>
                <a:latin typeface="Lato Black"/>
                <a:ea typeface="Lato Black"/>
                <a:cs typeface="Lato Black"/>
                <a:sym typeface="Lato Black"/>
              </a:rPr>
              <a:t>SAMHSA.gov</a:t>
            </a:r>
            <a:endParaRPr b="1" i="0" sz="2100" u="none" cap="none" strike="noStrike">
              <a:solidFill>
                <a:srgbClr val="FC3407"/>
              </a:solidFill>
              <a:latin typeface="Lato Black"/>
              <a:ea typeface="Lato Black"/>
              <a:cs typeface="Lato Black"/>
              <a:sym typeface="Lato Black"/>
            </a:endParaRPr>
          </a:p>
        </p:txBody>
      </p:sp>
      <p:sp>
        <p:nvSpPr>
          <p:cNvPr id="1165" name="Google Shape;1165;p32"/>
          <p:cNvSpPr/>
          <p:nvPr/>
        </p:nvSpPr>
        <p:spPr>
          <a:xfrm>
            <a:off x="321222" y="1725484"/>
            <a:ext cx="3740100" cy="2308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Which dimension do you want to focus more on or emphasize this year?</a:t>
            </a:r>
            <a:endParaRPr b="0" i="0" sz="1600" u="none" cap="none" strike="noStrike">
              <a:solidFill>
                <a:srgbClr val="3E4646"/>
              </a:solidFill>
              <a:latin typeface="Lato"/>
              <a:ea typeface="Lato"/>
              <a:cs typeface="Lato"/>
              <a:sym typeface="Lato"/>
            </a:endParaRPr>
          </a:p>
          <a:p>
            <a:pPr indent="-285750" lvl="0" marL="285750" marR="0" rtl="0" algn="l">
              <a:lnSpc>
                <a:spcPct val="100000"/>
              </a:lnSpc>
              <a:spcBef>
                <a:spcPts val="0"/>
              </a:spcBef>
              <a:spcAft>
                <a:spcPts val="0"/>
              </a:spcAft>
              <a:buClr>
                <a:srgbClr val="3E4646"/>
              </a:buClr>
              <a:buSzPts val="1600"/>
              <a:buFont typeface="Lato"/>
              <a:buChar char="-"/>
            </a:pPr>
            <a:r>
              <a:rPr b="0" i="0" lang="en-US" sz="1600" u="none" cap="none" strike="noStrike">
                <a:solidFill>
                  <a:srgbClr val="3E4646"/>
                </a:solidFill>
                <a:latin typeface="Lato"/>
                <a:ea typeface="Lato"/>
                <a:cs typeface="Lato"/>
                <a:sym typeface="Lato"/>
              </a:rPr>
              <a:t>Why?</a:t>
            </a:r>
            <a:endParaRPr b="0" i="0" sz="1600" u="none" cap="none" strike="noStrike">
              <a:solidFill>
                <a:srgbClr val="3E4646"/>
              </a:solidFill>
              <a:latin typeface="Lato"/>
              <a:ea typeface="Lato"/>
              <a:cs typeface="Lato"/>
              <a:sym typeface="Lato"/>
            </a:endParaRPr>
          </a:p>
        </p:txBody>
      </p:sp>
      <p:cxnSp>
        <p:nvCxnSpPr>
          <p:cNvPr id="1166" name="Google Shape;1166;p32"/>
          <p:cNvCxnSpPr/>
          <p:nvPr/>
        </p:nvCxnSpPr>
        <p:spPr>
          <a:xfrm rot="10800000">
            <a:off x="320614" y="1562488"/>
            <a:ext cx="2834700" cy="0"/>
          </a:xfrm>
          <a:prstGeom prst="straightConnector1">
            <a:avLst/>
          </a:prstGeom>
          <a:noFill/>
          <a:ln cap="flat" cmpd="sng" w="19050">
            <a:solidFill>
              <a:schemeClr val="accent6"/>
            </a:solidFill>
            <a:prstDash val="solid"/>
            <a:round/>
            <a:headEnd len="sm" w="sm" type="none"/>
            <a:tailEnd len="sm" w="sm" type="none"/>
          </a:ln>
        </p:spPr>
      </p:cxnSp>
      <p:sp>
        <p:nvSpPr>
          <p:cNvPr id="1167" name="Google Shape;1167;p32"/>
          <p:cNvSpPr/>
          <p:nvPr/>
        </p:nvSpPr>
        <p:spPr>
          <a:xfrm>
            <a:off x="321235" y="1137915"/>
            <a:ext cx="4143600" cy="261600"/>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Black"/>
                <a:ea typeface="Lato Black"/>
                <a:cs typeface="Lato Black"/>
                <a:sym typeface="Lato Black"/>
              </a:rPr>
              <a:t>Engage in the chat box to share: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33"/>
          <p:cNvSpPr txBox="1"/>
          <p:nvPr>
            <p:ph type="title"/>
          </p:nvPr>
        </p:nvSpPr>
        <p:spPr>
          <a:xfrm>
            <a:off x="320675" y="394822"/>
            <a:ext cx="8502650" cy="34471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Implementation Best Practices</a:t>
            </a:r>
            <a:endParaRPr/>
          </a:p>
        </p:txBody>
      </p:sp>
      <p:sp>
        <p:nvSpPr>
          <p:cNvPr id="1173" name="Google Shape;1173;p33"/>
          <p:cNvSpPr txBox="1"/>
          <p:nvPr/>
        </p:nvSpPr>
        <p:spPr>
          <a:xfrm>
            <a:off x="2275416" y="2568233"/>
            <a:ext cx="6201600" cy="646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FC3407"/>
              </a:buClr>
              <a:buSzPts val="1800"/>
              <a:buFont typeface="Merriweather Sans"/>
              <a:buChar char="▸"/>
            </a:pPr>
            <a:r>
              <a:rPr b="0" i="0" lang="en-US" sz="1800" u="none" cap="none" strike="noStrike">
                <a:solidFill>
                  <a:srgbClr val="3C4646"/>
                </a:solidFill>
                <a:latin typeface="Lato Light"/>
                <a:ea typeface="Lato Light"/>
                <a:cs typeface="Lato Light"/>
                <a:sym typeface="Lato Light"/>
              </a:rPr>
              <a:t>Determine how and when you plan to implement the modules</a:t>
            </a:r>
            <a:endParaRPr b="0" i="0" sz="1400" u="none" cap="none" strike="noStrike">
              <a:solidFill>
                <a:srgbClr val="000000"/>
              </a:solidFill>
              <a:latin typeface="Arial"/>
              <a:ea typeface="Arial"/>
              <a:cs typeface="Arial"/>
              <a:sym typeface="Arial"/>
            </a:endParaRPr>
          </a:p>
        </p:txBody>
      </p:sp>
      <p:sp>
        <p:nvSpPr>
          <p:cNvPr id="1174" name="Google Shape;1174;p33"/>
          <p:cNvSpPr txBox="1"/>
          <p:nvPr/>
        </p:nvSpPr>
        <p:spPr>
          <a:xfrm>
            <a:off x="2275416" y="1203683"/>
            <a:ext cx="6354000" cy="646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FC3407"/>
              </a:buClr>
              <a:buSzPts val="1800"/>
              <a:buFont typeface="Merriweather Sans"/>
              <a:buChar char="▸"/>
            </a:pPr>
            <a:r>
              <a:rPr b="0" i="0" lang="en-US" sz="1800" u="none" cap="none" strike="noStrike">
                <a:solidFill>
                  <a:srgbClr val="3C4646"/>
                </a:solidFill>
                <a:latin typeface="Lato Light"/>
                <a:ea typeface="Lato Light"/>
                <a:cs typeface="Lato Light"/>
                <a:sym typeface="Lato Light"/>
              </a:rPr>
              <a:t>Review lesson plans, discussion questions and vocabulary guides in the </a:t>
            </a:r>
            <a:r>
              <a:rPr b="1" i="0" lang="en-US" sz="1800" u="none" cap="none" strike="noStrike">
                <a:solidFill>
                  <a:srgbClr val="3C4646"/>
                </a:solidFill>
                <a:latin typeface="Lato"/>
                <a:ea typeface="Lato"/>
                <a:cs typeface="Lato"/>
                <a:sym typeface="Lato"/>
              </a:rPr>
              <a:t>Teacher Resource Center</a:t>
            </a:r>
            <a:endParaRPr b="0" i="0" sz="1400" u="none" cap="none" strike="noStrike">
              <a:solidFill>
                <a:srgbClr val="000000"/>
              </a:solidFill>
              <a:latin typeface="Arial"/>
              <a:ea typeface="Arial"/>
              <a:cs typeface="Arial"/>
              <a:sym typeface="Arial"/>
            </a:endParaRPr>
          </a:p>
        </p:txBody>
      </p:sp>
      <p:sp>
        <p:nvSpPr>
          <p:cNvPr id="1175" name="Google Shape;1175;p33"/>
          <p:cNvSpPr txBox="1"/>
          <p:nvPr/>
        </p:nvSpPr>
        <p:spPr>
          <a:xfrm>
            <a:off x="2275416" y="3932767"/>
            <a:ext cx="6353961" cy="369332"/>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FC3407"/>
              </a:buClr>
              <a:buSzPts val="1800"/>
              <a:buFont typeface="Merriweather Sans"/>
              <a:buChar char="▸"/>
            </a:pPr>
            <a:r>
              <a:rPr b="0" i="0" lang="en-US" sz="1800" u="none" cap="none" strike="noStrike">
                <a:solidFill>
                  <a:srgbClr val="3C4646"/>
                </a:solidFill>
                <a:latin typeface="Lato Light"/>
                <a:ea typeface="Lato Light"/>
                <a:cs typeface="Lato Light"/>
                <a:sym typeface="Lato Light"/>
              </a:rPr>
              <a:t>Reserve computers or devices as needed</a:t>
            </a:r>
            <a:endParaRPr b="0" i="0" sz="1400" u="none" cap="none" strike="noStrike">
              <a:solidFill>
                <a:srgbClr val="000000"/>
              </a:solidFill>
              <a:latin typeface="Arial"/>
              <a:ea typeface="Arial"/>
              <a:cs typeface="Arial"/>
              <a:sym typeface="Arial"/>
            </a:endParaRPr>
          </a:p>
        </p:txBody>
      </p:sp>
      <p:grpSp>
        <p:nvGrpSpPr>
          <p:cNvPr id="1176" name="Google Shape;1176;p33"/>
          <p:cNvGrpSpPr/>
          <p:nvPr/>
        </p:nvGrpSpPr>
        <p:grpSpPr>
          <a:xfrm>
            <a:off x="864864" y="1033820"/>
            <a:ext cx="1097280" cy="1097280"/>
            <a:chOff x="1639" y="2106"/>
            <a:chExt cx="568" cy="568"/>
          </a:xfrm>
        </p:grpSpPr>
        <p:sp>
          <p:nvSpPr>
            <p:cNvPr id="1177" name="Google Shape;1177;p33"/>
            <p:cNvSpPr/>
            <p:nvPr/>
          </p:nvSpPr>
          <p:spPr>
            <a:xfrm>
              <a:off x="1850" y="2317"/>
              <a:ext cx="146" cy="146"/>
            </a:xfrm>
            <a:custGeom>
              <a:rect b="b" l="l" r="r" t="t"/>
              <a:pathLst>
                <a:path extrusionOk="0" h="2409" w="2409">
                  <a:moveTo>
                    <a:pt x="1205" y="2299"/>
                  </a:moveTo>
                  <a:lnTo>
                    <a:pt x="1205" y="2299"/>
                  </a:lnTo>
                  <a:cubicBezTo>
                    <a:pt x="923" y="2299"/>
                    <a:pt x="667" y="2191"/>
                    <a:pt x="473" y="2015"/>
                  </a:cubicBezTo>
                  <a:lnTo>
                    <a:pt x="2015" y="473"/>
                  </a:lnTo>
                  <a:cubicBezTo>
                    <a:pt x="2190" y="667"/>
                    <a:pt x="2298" y="923"/>
                    <a:pt x="2298" y="1205"/>
                  </a:cubicBezTo>
                  <a:cubicBezTo>
                    <a:pt x="2298" y="1808"/>
                    <a:pt x="1808" y="2299"/>
                    <a:pt x="1205" y="2299"/>
                  </a:cubicBezTo>
                  <a:lnTo>
                    <a:pt x="1205" y="2299"/>
                  </a:lnTo>
                  <a:close/>
                  <a:moveTo>
                    <a:pt x="1205" y="111"/>
                  </a:moveTo>
                  <a:lnTo>
                    <a:pt x="1205" y="111"/>
                  </a:lnTo>
                  <a:cubicBezTo>
                    <a:pt x="1486" y="111"/>
                    <a:pt x="1743" y="219"/>
                    <a:pt x="1937" y="394"/>
                  </a:cubicBezTo>
                  <a:lnTo>
                    <a:pt x="394" y="1937"/>
                  </a:lnTo>
                  <a:cubicBezTo>
                    <a:pt x="219" y="1743"/>
                    <a:pt x="111" y="1486"/>
                    <a:pt x="111" y="1205"/>
                  </a:cubicBezTo>
                  <a:cubicBezTo>
                    <a:pt x="111" y="602"/>
                    <a:pt x="601" y="111"/>
                    <a:pt x="1205" y="111"/>
                  </a:cubicBezTo>
                  <a:lnTo>
                    <a:pt x="1205" y="111"/>
                  </a:lnTo>
                  <a:close/>
                  <a:moveTo>
                    <a:pt x="2056" y="353"/>
                  </a:moveTo>
                  <a:lnTo>
                    <a:pt x="2056" y="353"/>
                  </a:lnTo>
                  <a:cubicBezTo>
                    <a:pt x="2055" y="352"/>
                    <a:pt x="2054" y="352"/>
                    <a:pt x="2053" y="351"/>
                  </a:cubicBezTo>
                  <a:cubicBezTo>
                    <a:pt x="1835" y="135"/>
                    <a:pt x="1535" y="0"/>
                    <a:pt x="1205" y="0"/>
                  </a:cubicBezTo>
                  <a:cubicBezTo>
                    <a:pt x="541" y="0"/>
                    <a:pt x="0" y="541"/>
                    <a:pt x="0" y="1205"/>
                  </a:cubicBezTo>
                  <a:cubicBezTo>
                    <a:pt x="0" y="1536"/>
                    <a:pt x="134" y="1835"/>
                    <a:pt x="351" y="2053"/>
                  </a:cubicBezTo>
                  <a:cubicBezTo>
                    <a:pt x="352" y="2054"/>
                    <a:pt x="352" y="2055"/>
                    <a:pt x="353" y="2056"/>
                  </a:cubicBezTo>
                  <a:cubicBezTo>
                    <a:pt x="354" y="2057"/>
                    <a:pt x="355" y="2058"/>
                    <a:pt x="356" y="2058"/>
                  </a:cubicBezTo>
                  <a:cubicBezTo>
                    <a:pt x="574" y="2275"/>
                    <a:pt x="874" y="2409"/>
                    <a:pt x="1205" y="2409"/>
                  </a:cubicBezTo>
                  <a:cubicBezTo>
                    <a:pt x="1869" y="2409"/>
                    <a:pt x="2409" y="1869"/>
                    <a:pt x="2409" y="1205"/>
                  </a:cubicBezTo>
                  <a:cubicBezTo>
                    <a:pt x="2409" y="874"/>
                    <a:pt x="2275" y="574"/>
                    <a:pt x="2058" y="356"/>
                  </a:cubicBezTo>
                  <a:cubicBezTo>
                    <a:pt x="2057" y="355"/>
                    <a:pt x="2057" y="354"/>
                    <a:pt x="2056" y="35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78" name="Google Shape;1178;p33"/>
            <p:cNvSpPr/>
            <p:nvPr/>
          </p:nvSpPr>
          <p:spPr>
            <a:xfrm>
              <a:off x="1639" y="2106"/>
              <a:ext cx="568" cy="568"/>
            </a:xfrm>
            <a:custGeom>
              <a:rect b="b" l="l" r="r" t="t"/>
              <a:pathLst>
                <a:path extrusionOk="0" h="9340" w="9340">
                  <a:moveTo>
                    <a:pt x="7030" y="7228"/>
                  </a:moveTo>
                  <a:lnTo>
                    <a:pt x="7030" y="7228"/>
                  </a:lnTo>
                  <a:cubicBezTo>
                    <a:pt x="6912" y="7228"/>
                    <a:pt x="6816" y="7133"/>
                    <a:pt x="6816" y="7015"/>
                  </a:cubicBezTo>
                  <a:cubicBezTo>
                    <a:pt x="6816" y="6897"/>
                    <a:pt x="6912" y="6801"/>
                    <a:pt x="7030" y="6801"/>
                  </a:cubicBezTo>
                  <a:cubicBezTo>
                    <a:pt x="7148" y="6801"/>
                    <a:pt x="7244" y="6897"/>
                    <a:pt x="7244" y="7015"/>
                  </a:cubicBezTo>
                  <a:cubicBezTo>
                    <a:pt x="7244" y="7133"/>
                    <a:pt x="7148" y="7228"/>
                    <a:pt x="7030" y="7228"/>
                  </a:cubicBezTo>
                  <a:lnTo>
                    <a:pt x="7030" y="7228"/>
                  </a:lnTo>
                  <a:close/>
                  <a:moveTo>
                    <a:pt x="7030" y="7637"/>
                  </a:moveTo>
                  <a:lnTo>
                    <a:pt x="7030" y="7637"/>
                  </a:lnTo>
                  <a:cubicBezTo>
                    <a:pt x="7148" y="7637"/>
                    <a:pt x="7244" y="7733"/>
                    <a:pt x="7244" y="7851"/>
                  </a:cubicBezTo>
                  <a:cubicBezTo>
                    <a:pt x="7244" y="7969"/>
                    <a:pt x="7148" y="8065"/>
                    <a:pt x="7030" y="8065"/>
                  </a:cubicBezTo>
                  <a:cubicBezTo>
                    <a:pt x="6912" y="8065"/>
                    <a:pt x="6816" y="7969"/>
                    <a:pt x="6816" y="7851"/>
                  </a:cubicBezTo>
                  <a:cubicBezTo>
                    <a:pt x="6816" y="7733"/>
                    <a:pt x="6912" y="7637"/>
                    <a:pt x="7030" y="7637"/>
                  </a:cubicBezTo>
                  <a:lnTo>
                    <a:pt x="7030" y="7637"/>
                  </a:lnTo>
                  <a:close/>
                  <a:moveTo>
                    <a:pt x="4670" y="9229"/>
                  </a:moveTo>
                  <a:lnTo>
                    <a:pt x="4670" y="9229"/>
                  </a:lnTo>
                  <a:cubicBezTo>
                    <a:pt x="4285" y="9229"/>
                    <a:pt x="3912" y="9181"/>
                    <a:pt x="3555" y="9091"/>
                  </a:cubicBezTo>
                  <a:cubicBezTo>
                    <a:pt x="3572" y="8980"/>
                    <a:pt x="3582" y="8867"/>
                    <a:pt x="3582" y="8754"/>
                  </a:cubicBezTo>
                  <a:cubicBezTo>
                    <a:pt x="3582" y="7541"/>
                    <a:pt x="2596" y="6555"/>
                    <a:pt x="1383" y="6555"/>
                  </a:cubicBezTo>
                  <a:cubicBezTo>
                    <a:pt x="1110" y="6555"/>
                    <a:pt x="844" y="6606"/>
                    <a:pt x="591" y="6704"/>
                  </a:cubicBezTo>
                  <a:cubicBezTo>
                    <a:pt x="292" y="6107"/>
                    <a:pt x="120" y="5435"/>
                    <a:pt x="112" y="4725"/>
                  </a:cubicBezTo>
                  <a:lnTo>
                    <a:pt x="1856" y="4725"/>
                  </a:lnTo>
                  <a:cubicBezTo>
                    <a:pt x="1877" y="4846"/>
                    <a:pt x="1964" y="4942"/>
                    <a:pt x="2088" y="4973"/>
                  </a:cubicBezTo>
                  <a:lnTo>
                    <a:pt x="2487" y="5072"/>
                  </a:lnTo>
                  <a:cubicBezTo>
                    <a:pt x="2558" y="5090"/>
                    <a:pt x="2613" y="5144"/>
                    <a:pt x="2632" y="5216"/>
                  </a:cubicBezTo>
                  <a:cubicBezTo>
                    <a:pt x="2651" y="5287"/>
                    <a:pt x="2631" y="5361"/>
                    <a:pt x="2578" y="5413"/>
                  </a:cubicBezTo>
                  <a:lnTo>
                    <a:pt x="2282" y="5699"/>
                  </a:lnTo>
                  <a:cubicBezTo>
                    <a:pt x="2177" y="5800"/>
                    <a:pt x="2156" y="5953"/>
                    <a:pt x="2229" y="6079"/>
                  </a:cubicBezTo>
                  <a:cubicBezTo>
                    <a:pt x="2302" y="6205"/>
                    <a:pt x="2445" y="6263"/>
                    <a:pt x="2585" y="6223"/>
                  </a:cubicBezTo>
                  <a:lnTo>
                    <a:pt x="2980" y="6110"/>
                  </a:lnTo>
                  <a:cubicBezTo>
                    <a:pt x="3051" y="6089"/>
                    <a:pt x="3126" y="6109"/>
                    <a:pt x="3178" y="6161"/>
                  </a:cubicBezTo>
                  <a:cubicBezTo>
                    <a:pt x="3231" y="6214"/>
                    <a:pt x="3250" y="6288"/>
                    <a:pt x="3229" y="6359"/>
                  </a:cubicBezTo>
                  <a:lnTo>
                    <a:pt x="3116" y="6755"/>
                  </a:lnTo>
                  <a:cubicBezTo>
                    <a:pt x="3076" y="6895"/>
                    <a:pt x="3134" y="7038"/>
                    <a:pt x="3260" y="7111"/>
                  </a:cubicBezTo>
                  <a:cubicBezTo>
                    <a:pt x="3387" y="7183"/>
                    <a:pt x="3539" y="7162"/>
                    <a:pt x="3641" y="7057"/>
                  </a:cubicBezTo>
                  <a:lnTo>
                    <a:pt x="3927" y="6762"/>
                  </a:lnTo>
                  <a:cubicBezTo>
                    <a:pt x="3978" y="6708"/>
                    <a:pt x="4052" y="6688"/>
                    <a:pt x="4124" y="6707"/>
                  </a:cubicBezTo>
                  <a:cubicBezTo>
                    <a:pt x="4195" y="6726"/>
                    <a:pt x="4249" y="6781"/>
                    <a:pt x="4267" y="6853"/>
                  </a:cubicBezTo>
                  <a:lnTo>
                    <a:pt x="4367" y="7252"/>
                  </a:lnTo>
                  <a:cubicBezTo>
                    <a:pt x="4402" y="7393"/>
                    <a:pt x="4524" y="7488"/>
                    <a:pt x="4670" y="7488"/>
                  </a:cubicBezTo>
                  <a:cubicBezTo>
                    <a:pt x="4815" y="7488"/>
                    <a:pt x="4937" y="7393"/>
                    <a:pt x="4972" y="7252"/>
                  </a:cubicBezTo>
                  <a:lnTo>
                    <a:pt x="5072" y="6853"/>
                  </a:lnTo>
                  <a:cubicBezTo>
                    <a:pt x="5090" y="6781"/>
                    <a:pt x="5144" y="6726"/>
                    <a:pt x="5216" y="6707"/>
                  </a:cubicBezTo>
                  <a:cubicBezTo>
                    <a:pt x="5288" y="6688"/>
                    <a:pt x="5361" y="6708"/>
                    <a:pt x="5413" y="6762"/>
                  </a:cubicBezTo>
                  <a:lnTo>
                    <a:pt x="5699" y="7057"/>
                  </a:lnTo>
                  <a:cubicBezTo>
                    <a:pt x="5800" y="7162"/>
                    <a:pt x="5953" y="7184"/>
                    <a:pt x="6079" y="7111"/>
                  </a:cubicBezTo>
                  <a:cubicBezTo>
                    <a:pt x="6205" y="7038"/>
                    <a:pt x="6263" y="6895"/>
                    <a:pt x="6223" y="6755"/>
                  </a:cubicBezTo>
                  <a:lnTo>
                    <a:pt x="6110" y="6359"/>
                  </a:lnTo>
                  <a:cubicBezTo>
                    <a:pt x="6090" y="6288"/>
                    <a:pt x="6109" y="6214"/>
                    <a:pt x="6161" y="6161"/>
                  </a:cubicBezTo>
                  <a:cubicBezTo>
                    <a:pt x="6214" y="6109"/>
                    <a:pt x="6288" y="6089"/>
                    <a:pt x="6359" y="6110"/>
                  </a:cubicBezTo>
                  <a:lnTo>
                    <a:pt x="6754" y="6223"/>
                  </a:lnTo>
                  <a:cubicBezTo>
                    <a:pt x="6895" y="6263"/>
                    <a:pt x="7038" y="6205"/>
                    <a:pt x="7111" y="6079"/>
                  </a:cubicBezTo>
                  <a:cubicBezTo>
                    <a:pt x="7183" y="5953"/>
                    <a:pt x="7162" y="5800"/>
                    <a:pt x="7057" y="5699"/>
                  </a:cubicBezTo>
                  <a:lnTo>
                    <a:pt x="6762" y="5413"/>
                  </a:lnTo>
                  <a:cubicBezTo>
                    <a:pt x="6708" y="5361"/>
                    <a:pt x="6688" y="5287"/>
                    <a:pt x="6707" y="5216"/>
                  </a:cubicBezTo>
                  <a:cubicBezTo>
                    <a:pt x="6726" y="5144"/>
                    <a:pt x="6781" y="5090"/>
                    <a:pt x="6853" y="5072"/>
                  </a:cubicBezTo>
                  <a:lnTo>
                    <a:pt x="7252" y="4973"/>
                  </a:lnTo>
                  <a:cubicBezTo>
                    <a:pt x="7375" y="4942"/>
                    <a:pt x="7463" y="4846"/>
                    <a:pt x="7483" y="4725"/>
                  </a:cubicBezTo>
                  <a:lnTo>
                    <a:pt x="9228" y="4725"/>
                  </a:lnTo>
                  <a:cubicBezTo>
                    <a:pt x="9218" y="5544"/>
                    <a:pt x="8991" y="6312"/>
                    <a:pt x="8602" y="6974"/>
                  </a:cubicBezTo>
                  <a:lnTo>
                    <a:pt x="7350" y="6974"/>
                  </a:lnTo>
                  <a:cubicBezTo>
                    <a:pt x="7330" y="6814"/>
                    <a:pt x="7195" y="6690"/>
                    <a:pt x="7030" y="6690"/>
                  </a:cubicBezTo>
                  <a:cubicBezTo>
                    <a:pt x="6851" y="6690"/>
                    <a:pt x="6705" y="6836"/>
                    <a:pt x="6705" y="7015"/>
                  </a:cubicBezTo>
                  <a:cubicBezTo>
                    <a:pt x="6705" y="7175"/>
                    <a:pt x="6822" y="7307"/>
                    <a:pt x="6975" y="7333"/>
                  </a:cubicBezTo>
                  <a:lnTo>
                    <a:pt x="6975" y="7532"/>
                  </a:lnTo>
                  <a:cubicBezTo>
                    <a:pt x="6822" y="7559"/>
                    <a:pt x="6705" y="7691"/>
                    <a:pt x="6705" y="7851"/>
                  </a:cubicBezTo>
                  <a:cubicBezTo>
                    <a:pt x="6705" y="8030"/>
                    <a:pt x="6851" y="8176"/>
                    <a:pt x="7030" y="8176"/>
                  </a:cubicBezTo>
                  <a:cubicBezTo>
                    <a:pt x="7209" y="8176"/>
                    <a:pt x="7354" y="8030"/>
                    <a:pt x="7354" y="7851"/>
                  </a:cubicBezTo>
                  <a:cubicBezTo>
                    <a:pt x="7354" y="7691"/>
                    <a:pt x="7238" y="7559"/>
                    <a:pt x="7085" y="7532"/>
                  </a:cubicBezTo>
                  <a:lnTo>
                    <a:pt x="7085" y="7333"/>
                  </a:lnTo>
                  <a:cubicBezTo>
                    <a:pt x="7215" y="7311"/>
                    <a:pt x="7318" y="7212"/>
                    <a:pt x="7346" y="7084"/>
                  </a:cubicBezTo>
                  <a:lnTo>
                    <a:pt x="8535" y="7084"/>
                  </a:lnTo>
                  <a:cubicBezTo>
                    <a:pt x="7728" y="8371"/>
                    <a:pt x="6297" y="9229"/>
                    <a:pt x="4670" y="9229"/>
                  </a:cubicBezTo>
                  <a:lnTo>
                    <a:pt x="4670" y="9229"/>
                  </a:lnTo>
                  <a:close/>
                  <a:moveTo>
                    <a:pt x="1156" y="7572"/>
                  </a:moveTo>
                  <a:lnTo>
                    <a:pt x="1156" y="7572"/>
                  </a:lnTo>
                  <a:cubicBezTo>
                    <a:pt x="1231" y="7558"/>
                    <a:pt x="1307" y="7548"/>
                    <a:pt x="1383" y="7548"/>
                  </a:cubicBezTo>
                  <a:cubicBezTo>
                    <a:pt x="2038" y="7548"/>
                    <a:pt x="2572" y="8073"/>
                    <a:pt x="2588" y="8724"/>
                  </a:cubicBezTo>
                  <a:cubicBezTo>
                    <a:pt x="2036" y="8439"/>
                    <a:pt x="1548" y="8046"/>
                    <a:pt x="1156" y="7572"/>
                  </a:cubicBezTo>
                  <a:lnTo>
                    <a:pt x="1156" y="7572"/>
                  </a:lnTo>
                  <a:close/>
                  <a:moveTo>
                    <a:pt x="3447" y="9061"/>
                  </a:moveTo>
                  <a:lnTo>
                    <a:pt x="3447" y="9061"/>
                  </a:lnTo>
                  <a:cubicBezTo>
                    <a:pt x="3188" y="8989"/>
                    <a:pt x="2938" y="8896"/>
                    <a:pt x="2699" y="8781"/>
                  </a:cubicBezTo>
                  <a:cubicBezTo>
                    <a:pt x="2700" y="8772"/>
                    <a:pt x="2700" y="8763"/>
                    <a:pt x="2700" y="8754"/>
                  </a:cubicBezTo>
                  <a:cubicBezTo>
                    <a:pt x="2700" y="8028"/>
                    <a:pt x="2109" y="7437"/>
                    <a:pt x="1383" y="7437"/>
                  </a:cubicBezTo>
                  <a:cubicBezTo>
                    <a:pt x="1280" y="7437"/>
                    <a:pt x="1179" y="7451"/>
                    <a:pt x="1079" y="7475"/>
                  </a:cubicBezTo>
                  <a:cubicBezTo>
                    <a:pt x="915" y="7265"/>
                    <a:pt x="768" y="7040"/>
                    <a:pt x="642" y="6803"/>
                  </a:cubicBezTo>
                  <a:cubicBezTo>
                    <a:pt x="878" y="6713"/>
                    <a:pt x="1127" y="6665"/>
                    <a:pt x="1383" y="6665"/>
                  </a:cubicBezTo>
                  <a:cubicBezTo>
                    <a:pt x="2535" y="6665"/>
                    <a:pt x="3472" y="7602"/>
                    <a:pt x="3472" y="8754"/>
                  </a:cubicBezTo>
                  <a:cubicBezTo>
                    <a:pt x="3472" y="8857"/>
                    <a:pt x="3462" y="8960"/>
                    <a:pt x="3447" y="9061"/>
                  </a:cubicBezTo>
                  <a:lnTo>
                    <a:pt x="3447" y="9061"/>
                  </a:lnTo>
                  <a:close/>
                  <a:moveTo>
                    <a:pt x="2733" y="1243"/>
                  </a:moveTo>
                  <a:lnTo>
                    <a:pt x="2733" y="1243"/>
                  </a:lnTo>
                  <a:cubicBezTo>
                    <a:pt x="2733" y="1361"/>
                    <a:pt x="2638" y="1457"/>
                    <a:pt x="2520" y="1457"/>
                  </a:cubicBezTo>
                  <a:cubicBezTo>
                    <a:pt x="2402" y="1457"/>
                    <a:pt x="2306" y="1361"/>
                    <a:pt x="2306" y="1243"/>
                  </a:cubicBezTo>
                  <a:cubicBezTo>
                    <a:pt x="2306" y="1126"/>
                    <a:pt x="2402" y="1030"/>
                    <a:pt x="2520" y="1030"/>
                  </a:cubicBezTo>
                  <a:cubicBezTo>
                    <a:pt x="2638" y="1030"/>
                    <a:pt x="2733" y="1126"/>
                    <a:pt x="2733" y="1243"/>
                  </a:cubicBezTo>
                  <a:lnTo>
                    <a:pt x="2733" y="1243"/>
                  </a:lnTo>
                  <a:close/>
                  <a:moveTo>
                    <a:pt x="3301" y="321"/>
                  </a:moveTo>
                  <a:lnTo>
                    <a:pt x="3301" y="321"/>
                  </a:lnTo>
                  <a:lnTo>
                    <a:pt x="3301" y="925"/>
                  </a:lnTo>
                  <a:cubicBezTo>
                    <a:pt x="3167" y="948"/>
                    <a:pt x="3061" y="1054"/>
                    <a:pt x="3037" y="1188"/>
                  </a:cubicBezTo>
                  <a:lnTo>
                    <a:pt x="2838" y="1188"/>
                  </a:lnTo>
                  <a:cubicBezTo>
                    <a:pt x="2812" y="1036"/>
                    <a:pt x="2680" y="919"/>
                    <a:pt x="2520" y="919"/>
                  </a:cubicBezTo>
                  <a:cubicBezTo>
                    <a:pt x="2341" y="919"/>
                    <a:pt x="2195" y="1065"/>
                    <a:pt x="2195" y="1243"/>
                  </a:cubicBezTo>
                  <a:cubicBezTo>
                    <a:pt x="2195" y="1422"/>
                    <a:pt x="2341" y="1568"/>
                    <a:pt x="2520" y="1568"/>
                  </a:cubicBezTo>
                  <a:cubicBezTo>
                    <a:pt x="2680" y="1568"/>
                    <a:pt x="2812" y="1451"/>
                    <a:pt x="2838" y="1299"/>
                  </a:cubicBezTo>
                  <a:lnTo>
                    <a:pt x="3037" y="1299"/>
                  </a:lnTo>
                  <a:cubicBezTo>
                    <a:pt x="3061" y="1433"/>
                    <a:pt x="3167" y="1539"/>
                    <a:pt x="3301" y="1562"/>
                  </a:cubicBezTo>
                  <a:lnTo>
                    <a:pt x="3301" y="2210"/>
                  </a:lnTo>
                  <a:cubicBezTo>
                    <a:pt x="3287" y="2215"/>
                    <a:pt x="3274" y="2221"/>
                    <a:pt x="3260" y="2229"/>
                  </a:cubicBezTo>
                  <a:cubicBezTo>
                    <a:pt x="3134" y="2302"/>
                    <a:pt x="3076" y="2445"/>
                    <a:pt x="3116" y="2585"/>
                  </a:cubicBezTo>
                  <a:lnTo>
                    <a:pt x="3229" y="2980"/>
                  </a:lnTo>
                  <a:cubicBezTo>
                    <a:pt x="3250" y="3052"/>
                    <a:pt x="3231" y="3126"/>
                    <a:pt x="3178" y="3178"/>
                  </a:cubicBezTo>
                  <a:cubicBezTo>
                    <a:pt x="3126" y="3231"/>
                    <a:pt x="3051" y="3250"/>
                    <a:pt x="2980" y="3229"/>
                  </a:cubicBezTo>
                  <a:lnTo>
                    <a:pt x="2585" y="3116"/>
                  </a:lnTo>
                  <a:cubicBezTo>
                    <a:pt x="2445" y="3076"/>
                    <a:pt x="2302" y="3134"/>
                    <a:pt x="2229" y="3260"/>
                  </a:cubicBezTo>
                  <a:cubicBezTo>
                    <a:pt x="2156" y="3387"/>
                    <a:pt x="2177" y="3540"/>
                    <a:pt x="2282" y="3641"/>
                  </a:cubicBezTo>
                  <a:lnTo>
                    <a:pt x="2578" y="3927"/>
                  </a:lnTo>
                  <a:cubicBezTo>
                    <a:pt x="2631" y="3978"/>
                    <a:pt x="2651" y="4052"/>
                    <a:pt x="2632" y="4124"/>
                  </a:cubicBezTo>
                  <a:cubicBezTo>
                    <a:pt x="2613" y="4196"/>
                    <a:pt x="2558" y="4249"/>
                    <a:pt x="2487" y="4267"/>
                  </a:cubicBezTo>
                  <a:lnTo>
                    <a:pt x="2088" y="4367"/>
                  </a:lnTo>
                  <a:cubicBezTo>
                    <a:pt x="1964" y="4398"/>
                    <a:pt x="1877" y="4494"/>
                    <a:pt x="1856" y="4614"/>
                  </a:cubicBezTo>
                  <a:lnTo>
                    <a:pt x="112" y="4614"/>
                  </a:lnTo>
                  <a:cubicBezTo>
                    <a:pt x="136" y="2601"/>
                    <a:pt x="1470" y="898"/>
                    <a:pt x="3301" y="321"/>
                  </a:cubicBezTo>
                  <a:lnTo>
                    <a:pt x="3301" y="321"/>
                  </a:lnTo>
                  <a:close/>
                  <a:moveTo>
                    <a:pt x="3979" y="1243"/>
                  </a:moveTo>
                  <a:lnTo>
                    <a:pt x="3979" y="1243"/>
                  </a:lnTo>
                  <a:cubicBezTo>
                    <a:pt x="3979" y="1126"/>
                    <a:pt x="4075" y="1030"/>
                    <a:pt x="4193" y="1030"/>
                  </a:cubicBezTo>
                  <a:cubicBezTo>
                    <a:pt x="4311" y="1030"/>
                    <a:pt x="4407" y="1126"/>
                    <a:pt x="4407" y="1243"/>
                  </a:cubicBezTo>
                  <a:cubicBezTo>
                    <a:pt x="4407" y="1361"/>
                    <a:pt x="4311" y="1457"/>
                    <a:pt x="4193" y="1457"/>
                  </a:cubicBezTo>
                  <a:cubicBezTo>
                    <a:pt x="4075" y="1457"/>
                    <a:pt x="3979" y="1361"/>
                    <a:pt x="3979" y="1243"/>
                  </a:cubicBezTo>
                  <a:lnTo>
                    <a:pt x="3979" y="1243"/>
                  </a:lnTo>
                  <a:close/>
                  <a:moveTo>
                    <a:pt x="3356" y="1030"/>
                  </a:moveTo>
                  <a:lnTo>
                    <a:pt x="3356" y="1030"/>
                  </a:lnTo>
                  <a:cubicBezTo>
                    <a:pt x="3474" y="1030"/>
                    <a:pt x="3570" y="1126"/>
                    <a:pt x="3570" y="1243"/>
                  </a:cubicBezTo>
                  <a:cubicBezTo>
                    <a:pt x="3570" y="1361"/>
                    <a:pt x="3474" y="1457"/>
                    <a:pt x="3356" y="1457"/>
                  </a:cubicBezTo>
                  <a:cubicBezTo>
                    <a:pt x="3238" y="1457"/>
                    <a:pt x="3142" y="1361"/>
                    <a:pt x="3142" y="1243"/>
                  </a:cubicBezTo>
                  <a:cubicBezTo>
                    <a:pt x="3142" y="1126"/>
                    <a:pt x="3238" y="1030"/>
                    <a:pt x="3356" y="1030"/>
                  </a:cubicBezTo>
                  <a:lnTo>
                    <a:pt x="3356" y="1030"/>
                  </a:lnTo>
                  <a:close/>
                  <a:moveTo>
                    <a:pt x="6685" y="5492"/>
                  </a:moveTo>
                  <a:lnTo>
                    <a:pt x="6685" y="5492"/>
                  </a:lnTo>
                  <a:lnTo>
                    <a:pt x="6980" y="5778"/>
                  </a:lnTo>
                  <a:cubicBezTo>
                    <a:pt x="7064" y="5859"/>
                    <a:pt x="7051" y="5961"/>
                    <a:pt x="7015" y="6024"/>
                  </a:cubicBezTo>
                  <a:cubicBezTo>
                    <a:pt x="6978" y="6087"/>
                    <a:pt x="6897" y="6149"/>
                    <a:pt x="6785" y="6117"/>
                  </a:cubicBezTo>
                  <a:lnTo>
                    <a:pt x="6389" y="6004"/>
                  </a:lnTo>
                  <a:cubicBezTo>
                    <a:pt x="6279" y="5972"/>
                    <a:pt x="6164" y="6002"/>
                    <a:pt x="6083" y="6083"/>
                  </a:cubicBezTo>
                  <a:cubicBezTo>
                    <a:pt x="6002" y="6164"/>
                    <a:pt x="5972" y="6279"/>
                    <a:pt x="6004" y="6390"/>
                  </a:cubicBezTo>
                  <a:lnTo>
                    <a:pt x="6117" y="6785"/>
                  </a:lnTo>
                  <a:cubicBezTo>
                    <a:pt x="6148" y="6897"/>
                    <a:pt x="6086" y="6979"/>
                    <a:pt x="6024" y="7015"/>
                  </a:cubicBezTo>
                  <a:cubicBezTo>
                    <a:pt x="5961" y="7051"/>
                    <a:pt x="5859" y="7064"/>
                    <a:pt x="5778" y="6980"/>
                  </a:cubicBezTo>
                  <a:lnTo>
                    <a:pt x="5492" y="6685"/>
                  </a:lnTo>
                  <a:cubicBezTo>
                    <a:pt x="5412" y="6602"/>
                    <a:pt x="5298" y="6570"/>
                    <a:pt x="5187" y="6600"/>
                  </a:cubicBezTo>
                  <a:cubicBezTo>
                    <a:pt x="5076" y="6630"/>
                    <a:pt x="4993" y="6715"/>
                    <a:pt x="4965" y="6826"/>
                  </a:cubicBezTo>
                  <a:lnTo>
                    <a:pt x="4865" y="7225"/>
                  </a:lnTo>
                  <a:cubicBezTo>
                    <a:pt x="4837" y="7338"/>
                    <a:pt x="4742" y="7378"/>
                    <a:pt x="4670" y="7378"/>
                  </a:cubicBezTo>
                  <a:cubicBezTo>
                    <a:pt x="4597" y="7378"/>
                    <a:pt x="4502" y="7338"/>
                    <a:pt x="4474" y="7225"/>
                  </a:cubicBezTo>
                  <a:lnTo>
                    <a:pt x="4374" y="6826"/>
                  </a:lnTo>
                  <a:cubicBezTo>
                    <a:pt x="4346" y="6715"/>
                    <a:pt x="4263" y="6630"/>
                    <a:pt x="4152" y="6600"/>
                  </a:cubicBezTo>
                  <a:cubicBezTo>
                    <a:pt x="4125" y="6593"/>
                    <a:pt x="4097" y="6589"/>
                    <a:pt x="4070" y="6589"/>
                  </a:cubicBezTo>
                  <a:cubicBezTo>
                    <a:pt x="3987" y="6589"/>
                    <a:pt x="3907" y="6623"/>
                    <a:pt x="3847" y="6685"/>
                  </a:cubicBezTo>
                  <a:lnTo>
                    <a:pt x="3561" y="6980"/>
                  </a:lnTo>
                  <a:cubicBezTo>
                    <a:pt x="3481" y="7064"/>
                    <a:pt x="3379" y="7051"/>
                    <a:pt x="3316" y="7015"/>
                  </a:cubicBezTo>
                  <a:cubicBezTo>
                    <a:pt x="3253" y="6979"/>
                    <a:pt x="3191" y="6897"/>
                    <a:pt x="3223" y="6785"/>
                  </a:cubicBezTo>
                  <a:lnTo>
                    <a:pt x="3336" y="6390"/>
                  </a:lnTo>
                  <a:cubicBezTo>
                    <a:pt x="3367" y="6279"/>
                    <a:pt x="3338" y="6164"/>
                    <a:pt x="3256" y="6083"/>
                  </a:cubicBezTo>
                  <a:cubicBezTo>
                    <a:pt x="3175" y="6002"/>
                    <a:pt x="3061" y="5972"/>
                    <a:pt x="2950" y="6004"/>
                  </a:cubicBezTo>
                  <a:lnTo>
                    <a:pt x="2554" y="6117"/>
                  </a:lnTo>
                  <a:cubicBezTo>
                    <a:pt x="2443" y="6149"/>
                    <a:pt x="2361" y="6087"/>
                    <a:pt x="2325" y="6024"/>
                  </a:cubicBezTo>
                  <a:cubicBezTo>
                    <a:pt x="2288" y="5961"/>
                    <a:pt x="2276" y="5859"/>
                    <a:pt x="2359" y="5778"/>
                  </a:cubicBezTo>
                  <a:lnTo>
                    <a:pt x="2655" y="5492"/>
                  </a:lnTo>
                  <a:cubicBezTo>
                    <a:pt x="2737" y="5412"/>
                    <a:pt x="2769" y="5298"/>
                    <a:pt x="2739" y="5187"/>
                  </a:cubicBezTo>
                  <a:cubicBezTo>
                    <a:pt x="2709" y="5076"/>
                    <a:pt x="2625" y="4993"/>
                    <a:pt x="2513" y="4965"/>
                  </a:cubicBezTo>
                  <a:lnTo>
                    <a:pt x="2114" y="4865"/>
                  </a:lnTo>
                  <a:cubicBezTo>
                    <a:pt x="2002" y="4837"/>
                    <a:pt x="1962" y="4742"/>
                    <a:pt x="1962" y="4670"/>
                  </a:cubicBezTo>
                  <a:cubicBezTo>
                    <a:pt x="1962" y="4597"/>
                    <a:pt x="2002" y="4503"/>
                    <a:pt x="2114" y="4474"/>
                  </a:cubicBezTo>
                  <a:lnTo>
                    <a:pt x="2513" y="4374"/>
                  </a:lnTo>
                  <a:cubicBezTo>
                    <a:pt x="2625" y="4347"/>
                    <a:pt x="2709" y="4264"/>
                    <a:pt x="2739" y="4152"/>
                  </a:cubicBezTo>
                  <a:cubicBezTo>
                    <a:pt x="2769" y="4041"/>
                    <a:pt x="2737" y="3927"/>
                    <a:pt x="2655" y="3847"/>
                  </a:cubicBezTo>
                  <a:lnTo>
                    <a:pt x="2359" y="3561"/>
                  </a:lnTo>
                  <a:cubicBezTo>
                    <a:pt x="2276" y="3481"/>
                    <a:pt x="2288" y="3379"/>
                    <a:pt x="2325" y="3316"/>
                  </a:cubicBezTo>
                  <a:cubicBezTo>
                    <a:pt x="2361" y="3253"/>
                    <a:pt x="2443" y="3191"/>
                    <a:pt x="2554" y="3223"/>
                  </a:cubicBezTo>
                  <a:lnTo>
                    <a:pt x="2950" y="3336"/>
                  </a:lnTo>
                  <a:cubicBezTo>
                    <a:pt x="3061" y="3368"/>
                    <a:pt x="3175" y="3338"/>
                    <a:pt x="3256" y="3256"/>
                  </a:cubicBezTo>
                  <a:cubicBezTo>
                    <a:pt x="3338" y="3175"/>
                    <a:pt x="3367" y="3061"/>
                    <a:pt x="3336" y="2950"/>
                  </a:cubicBezTo>
                  <a:lnTo>
                    <a:pt x="3223" y="2555"/>
                  </a:lnTo>
                  <a:cubicBezTo>
                    <a:pt x="3191" y="2443"/>
                    <a:pt x="3253" y="2361"/>
                    <a:pt x="3316" y="2325"/>
                  </a:cubicBezTo>
                  <a:cubicBezTo>
                    <a:pt x="3379" y="2288"/>
                    <a:pt x="3481" y="2276"/>
                    <a:pt x="3561" y="2359"/>
                  </a:cubicBezTo>
                  <a:lnTo>
                    <a:pt x="3847" y="2655"/>
                  </a:lnTo>
                  <a:cubicBezTo>
                    <a:pt x="3927" y="2737"/>
                    <a:pt x="4041" y="2769"/>
                    <a:pt x="4152" y="2739"/>
                  </a:cubicBezTo>
                  <a:cubicBezTo>
                    <a:pt x="4263" y="2709"/>
                    <a:pt x="4346" y="2625"/>
                    <a:pt x="4374" y="2513"/>
                  </a:cubicBezTo>
                  <a:lnTo>
                    <a:pt x="4474" y="2114"/>
                  </a:lnTo>
                  <a:cubicBezTo>
                    <a:pt x="4502" y="2002"/>
                    <a:pt x="4597" y="1962"/>
                    <a:pt x="4670" y="1962"/>
                  </a:cubicBezTo>
                  <a:cubicBezTo>
                    <a:pt x="4742" y="1962"/>
                    <a:pt x="4837" y="2002"/>
                    <a:pt x="4865" y="2114"/>
                  </a:cubicBezTo>
                  <a:lnTo>
                    <a:pt x="4965" y="2513"/>
                  </a:lnTo>
                  <a:cubicBezTo>
                    <a:pt x="4993" y="2625"/>
                    <a:pt x="5076" y="2709"/>
                    <a:pt x="5187" y="2739"/>
                  </a:cubicBezTo>
                  <a:cubicBezTo>
                    <a:pt x="5298" y="2769"/>
                    <a:pt x="5412" y="2737"/>
                    <a:pt x="5492" y="2655"/>
                  </a:cubicBezTo>
                  <a:lnTo>
                    <a:pt x="5778" y="2359"/>
                  </a:lnTo>
                  <a:cubicBezTo>
                    <a:pt x="5859" y="2276"/>
                    <a:pt x="5961" y="2288"/>
                    <a:pt x="6024" y="2325"/>
                  </a:cubicBezTo>
                  <a:cubicBezTo>
                    <a:pt x="6086" y="2361"/>
                    <a:pt x="6148" y="2443"/>
                    <a:pt x="6117" y="2555"/>
                  </a:cubicBezTo>
                  <a:lnTo>
                    <a:pt x="6004" y="2950"/>
                  </a:lnTo>
                  <a:cubicBezTo>
                    <a:pt x="5972" y="3061"/>
                    <a:pt x="6002" y="3175"/>
                    <a:pt x="6083" y="3257"/>
                  </a:cubicBezTo>
                  <a:cubicBezTo>
                    <a:pt x="6164" y="3338"/>
                    <a:pt x="6279" y="3368"/>
                    <a:pt x="6389" y="3336"/>
                  </a:cubicBezTo>
                  <a:lnTo>
                    <a:pt x="6785" y="3223"/>
                  </a:lnTo>
                  <a:cubicBezTo>
                    <a:pt x="6896" y="3191"/>
                    <a:pt x="6978" y="3253"/>
                    <a:pt x="7015" y="3316"/>
                  </a:cubicBezTo>
                  <a:cubicBezTo>
                    <a:pt x="7051" y="3379"/>
                    <a:pt x="7064" y="3481"/>
                    <a:pt x="6980" y="3561"/>
                  </a:cubicBezTo>
                  <a:lnTo>
                    <a:pt x="6685" y="3847"/>
                  </a:lnTo>
                  <a:cubicBezTo>
                    <a:pt x="6602" y="3927"/>
                    <a:pt x="6570" y="4041"/>
                    <a:pt x="6600" y="4152"/>
                  </a:cubicBezTo>
                  <a:cubicBezTo>
                    <a:pt x="6630" y="4264"/>
                    <a:pt x="6714" y="4347"/>
                    <a:pt x="6826" y="4374"/>
                  </a:cubicBezTo>
                  <a:lnTo>
                    <a:pt x="7225" y="4474"/>
                  </a:lnTo>
                  <a:cubicBezTo>
                    <a:pt x="7338" y="4503"/>
                    <a:pt x="7377" y="4597"/>
                    <a:pt x="7377" y="4670"/>
                  </a:cubicBezTo>
                  <a:cubicBezTo>
                    <a:pt x="7377" y="4742"/>
                    <a:pt x="7338" y="4837"/>
                    <a:pt x="7225" y="4865"/>
                  </a:cubicBezTo>
                  <a:lnTo>
                    <a:pt x="6826" y="4965"/>
                  </a:lnTo>
                  <a:cubicBezTo>
                    <a:pt x="6714" y="4993"/>
                    <a:pt x="6630" y="5076"/>
                    <a:pt x="6600" y="5187"/>
                  </a:cubicBezTo>
                  <a:cubicBezTo>
                    <a:pt x="6570" y="5298"/>
                    <a:pt x="6602" y="5412"/>
                    <a:pt x="6685" y="5492"/>
                  </a:cubicBezTo>
                  <a:lnTo>
                    <a:pt x="6685" y="5492"/>
                  </a:lnTo>
                  <a:close/>
                  <a:moveTo>
                    <a:pt x="5926" y="288"/>
                  </a:moveTo>
                  <a:lnTo>
                    <a:pt x="5926" y="288"/>
                  </a:lnTo>
                  <a:lnTo>
                    <a:pt x="5926" y="1421"/>
                  </a:lnTo>
                  <a:cubicBezTo>
                    <a:pt x="5926" y="1705"/>
                    <a:pt x="6157" y="1936"/>
                    <a:pt x="6441" y="1936"/>
                  </a:cubicBezTo>
                  <a:cubicBezTo>
                    <a:pt x="6726" y="1936"/>
                    <a:pt x="6957" y="1705"/>
                    <a:pt x="6957" y="1421"/>
                  </a:cubicBezTo>
                  <a:lnTo>
                    <a:pt x="6957" y="728"/>
                  </a:lnTo>
                  <a:cubicBezTo>
                    <a:pt x="8299" y="1510"/>
                    <a:pt x="9208" y="2957"/>
                    <a:pt x="9228" y="4614"/>
                  </a:cubicBezTo>
                  <a:lnTo>
                    <a:pt x="7483" y="4614"/>
                  </a:lnTo>
                  <a:cubicBezTo>
                    <a:pt x="7463" y="4494"/>
                    <a:pt x="7375" y="4398"/>
                    <a:pt x="7252" y="4367"/>
                  </a:cubicBezTo>
                  <a:lnTo>
                    <a:pt x="6853" y="4267"/>
                  </a:lnTo>
                  <a:cubicBezTo>
                    <a:pt x="6781" y="4249"/>
                    <a:pt x="6726" y="4196"/>
                    <a:pt x="6707" y="4124"/>
                  </a:cubicBezTo>
                  <a:cubicBezTo>
                    <a:pt x="6688" y="4052"/>
                    <a:pt x="6708" y="3978"/>
                    <a:pt x="6762" y="3927"/>
                  </a:cubicBezTo>
                  <a:lnTo>
                    <a:pt x="7057" y="3641"/>
                  </a:lnTo>
                  <a:cubicBezTo>
                    <a:pt x="7162" y="3540"/>
                    <a:pt x="7183" y="3387"/>
                    <a:pt x="7111" y="3261"/>
                  </a:cubicBezTo>
                  <a:cubicBezTo>
                    <a:pt x="7038" y="3134"/>
                    <a:pt x="6895" y="3076"/>
                    <a:pt x="6754" y="3116"/>
                  </a:cubicBezTo>
                  <a:lnTo>
                    <a:pt x="6359" y="3229"/>
                  </a:lnTo>
                  <a:cubicBezTo>
                    <a:pt x="6287" y="3250"/>
                    <a:pt x="6214" y="3231"/>
                    <a:pt x="6161" y="3178"/>
                  </a:cubicBezTo>
                  <a:cubicBezTo>
                    <a:pt x="6109" y="3126"/>
                    <a:pt x="6090" y="3052"/>
                    <a:pt x="6110" y="2980"/>
                  </a:cubicBezTo>
                  <a:lnTo>
                    <a:pt x="6223" y="2585"/>
                  </a:lnTo>
                  <a:cubicBezTo>
                    <a:pt x="6263" y="2445"/>
                    <a:pt x="6205" y="2302"/>
                    <a:pt x="6079" y="2229"/>
                  </a:cubicBezTo>
                  <a:cubicBezTo>
                    <a:pt x="5953" y="2156"/>
                    <a:pt x="5800" y="2177"/>
                    <a:pt x="5699" y="2282"/>
                  </a:cubicBezTo>
                  <a:lnTo>
                    <a:pt x="5413" y="2578"/>
                  </a:lnTo>
                  <a:cubicBezTo>
                    <a:pt x="5361" y="2631"/>
                    <a:pt x="5287" y="2652"/>
                    <a:pt x="5216" y="2632"/>
                  </a:cubicBezTo>
                  <a:cubicBezTo>
                    <a:pt x="5144" y="2613"/>
                    <a:pt x="5090" y="2559"/>
                    <a:pt x="5072" y="2487"/>
                  </a:cubicBezTo>
                  <a:lnTo>
                    <a:pt x="4972" y="2088"/>
                  </a:lnTo>
                  <a:cubicBezTo>
                    <a:pt x="4937" y="1946"/>
                    <a:pt x="4815" y="1851"/>
                    <a:pt x="4670" y="1851"/>
                  </a:cubicBezTo>
                  <a:cubicBezTo>
                    <a:pt x="4524" y="1851"/>
                    <a:pt x="4402" y="1946"/>
                    <a:pt x="4367" y="2088"/>
                  </a:cubicBezTo>
                  <a:lnTo>
                    <a:pt x="4267" y="2487"/>
                  </a:lnTo>
                  <a:cubicBezTo>
                    <a:pt x="4249" y="2559"/>
                    <a:pt x="4195" y="2613"/>
                    <a:pt x="4124" y="2632"/>
                  </a:cubicBezTo>
                  <a:cubicBezTo>
                    <a:pt x="4053" y="2652"/>
                    <a:pt x="3978" y="2631"/>
                    <a:pt x="3927" y="2578"/>
                  </a:cubicBezTo>
                  <a:lnTo>
                    <a:pt x="3641" y="2282"/>
                  </a:lnTo>
                  <a:cubicBezTo>
                    <a:pt x="3578" y="2217"/>
                    <a:pt x="3495" y="2185"/>
                    <a:pt x="3412" y="2186"/>
                  </a:cubicBezTo>
                  <a:lnTo>
                    <a:pt x="3412" y="1562"/>
                  </a:lnTo>
                  <a:cubicBezTo>
                    <a:pt x="3546" y="1539"/>
                    <a:pt x="3652" y="1433"/>
                    <a:pt x="3675" y="1299"/>
                  </a:cubicBezTo>
                  <a:lnTo>
                    <a:pt x="3874" y="1299"/>
                  </a:lnTo>
                  <a:cubicBezTo>
                    <a:pt x="3900" y="1451"/>
                    <a:pt x="4033" y="1568"/>
                    <a:pt x="4193" y="1568"/>
                  </a:cubicBezTo>
                  <a:cubicBezTo>
                    <a:pt x="4372" y="1568"/>
                    <a:pt x="4517" y="1422"/>
                    <a:pt x="4517" y="1243"/>
                  </a:cubicBezTo>
                  <a:cubicBezTo>
                    <a:pt x="4517" y="1065"/>
                    <a:pt x="4372" y="919"/>
                    <a:pt x="4193" y="919"/>
                  </a:cubicBezTo>
                  <a:cubicBezTo>
                    <a:pt x="4033" y="919"/>
                    <a:pt x="3900" y="1036"/>
                    <a:pt x="3874" y="1188"/>
                  </a:cubicBezTo>
                  <a:lnTo>
                    <a:pt x="3675" y="1188"/>
                  </a:lnTo>
                  <a:cubicBezTo>
                    <a:pt x="3652" y="1054"/>
                    <a:pt x="3546" y="948"/>
                    <a:pt x="3412" y="925"/>
                  </a:cubicBezTo>
                  <a:lnTo>
                    <a:pt x="3412" y="288"/>
                  </a:lnTo>
                  <a:cubicBezTo>
                    <a:pt x="3812" y="173"/>
                    <a:pt x="4233" y="110"/>
                    <a:pt x="4670" y="110"/>
                  </a:cubicBezTo>
                  <a:cubicBezTo>
                    <a:pt x="5105" y="110"/>
                    <a:pt x="5527" y="173"/>
                    <a:pt x="5926" y="288"/>
                  </a:cubicBezTo>
                  <a:lnTo>
                    <a:pt x="5926" y="288"/>
                  </a:lnTo>
                  <a:close/>
                  <a:moveTo>
                    <a:pt x="6037" y="320"/>
                  </a:moveTo>
                  <a:lnTo>
                    <a:pt x="6037" y="320"/>
                  </a:lnTo>
                  <a:cubicBezTo>
                    <a:pt x="6319" y="409"/>
                    <a:pt x="6590" y="525"/>
                    <a:pt x="6846" y="664"/>
                  </a:cubicBezTo>
                  <a:lnTo>
                    <a:pt x="6846" y="1421"/>
                  </a:lnTo>
                  <a:cubicBezTo>
                    <a:pt x="6846" y="1644"/>
                    <a:pt x="6665" y="1826"/>
                    <a:pt x="6441" y="1826"/>
                  </a:cubicBezTo>
                  <a:cubicBezTo>
                    <a:pt x="6218" y="1826"/>
                    <a:pt x="6037" y="1644"/>
                    <a:pt x="6037" y="1421"/>
                  </a:cubicBezTo>
                  <a:lnTo>
                    <a:pt x="6037" y="320"/>
                  </a:lnTo>
                  <a:lnTo>
                    <a:pt x="6037" y="320"/>
                  </a:lnTo>
                  <a:close/>
                  <a:moveTo>
                    <a:pt x="8688" y="7045"/>
                  </a:moveTo>
                  <a:lnTo>
                    <a:pt x="8688" y="7045"/>
                  </a:lnTo>
                  <a:cubicBezTo>
                    <a:pt x="9102" y="6349"/>
                    <a:pt x="9340" y="5537"/>
                    <a:pt x="9340" y="4670"/>
                  </a:cubicBezTo>
                  <a:cubicBezTo>
                    <a:pt x="9340" y="2919"/>
                    <a:pt x="8371" y="1391"/>
                    <a:pt x="6941" y="591"/>
                  </a:cubicBezTo>
                  <a:cubicBezTo>
                    <a:pt x="6935" y="585"/>
                    <a:pt x="6927" y="581"/>
                    <a:pt x="6918" y="578"/>
                  </a:cubicBezTo>
                  <a:cubicBezTo>
                    <a:pt x="6630" y="419"/>
                    <a:pt x="6325" y="291"/>
                    <a:pt x="6005" y="195"/>
                  </a:cubicBezTo>
                  <a:cubicBezTo>
                    <a:pt x="6001" y="194"/>
                    <a:pt x="5997" y="193"/>
                    <a:pt x="5993" y="192"/>
                  </a:cubicBezTo>
                  <a:cubicBezTo>
                    <a:pt x="5573" y="68"/>
                    <a:pt x="5129" y="0"/>
                    <a:pt x="4670" y="0"/>
                  </a:cubicBezTo>
                  <a:cubicBezTo>
                    <a:pt x="4211" y="0"/>
                    <a:pt x="3768" y="67"/>
                    <a:pt x="3350" y="191"/>
                  </a:cubicBezTo>
                  <a:cubicBezTo>
                    <a:pt x="3343" y="192"/>
                    <a:pt x="3337" y="193"/>
                    <a:pt x="3332" y="196"/>
                  </a:cubicBezTo>
                  <a:cubicBezTo>
                    <a:pt x="1407" y="773"/>
                    <a:pt x="0" y="2560"/>
                    <a:pt x="0" y="4670"/>
                  </a:cubicBezTo>
                  <a:cubicBezTo>
                    <a:pt x="0" y="5431"/>
                    <a:pt x="184" y="6150"/>
                    <a:pt x="508" y="6785"/>
                  </a:cubicBezTo>
                  <a:cubicBezTo>
                    <a:pt x="509" y="6788"/>
                    <a:pt x="509" y="6792"/>
                    <a:pt x="510" y="6795"/>
                  </a:cubicBezTo>
                  <a:cubicBezTo>
                    <a:pt x="513" y="6802"/>
                    <a:pt x="517" y="6808"/>
                    <a:pt x="522" y="6813"/>
                  </a:cubicBezTo>
                  <a:cubicBezTo>
                    <a:pt x="659" y="7076"/>
                    <a:pt x="820" y="7324"/>
                    <a:pt x="1002" y="7555"/>
                  </a:cubicBezTo>
                  <a:cubicBezTo>
                    <a:pt x="1006" y="7567"/>
                    <a:pt x="1013" y="7576"/>
                    <a:pt x="1023" y="7582"/>
                  </a:cubicBezTo>
                  <a:cubicBezTo>
                    <a:pt x="1450" y="8116"/>
                    <a:pt x="1991" y="8554"/>
                    <a:pt x="2610" y="8860"/>
                  </a:cubicBezTo>
                  <a:cubicBezTo>
                    <a:pt x="2615" y="8864"/>
                    <a:pt x="2621" y="8867"/>
                    <a:pt x="2628" y="8869"/>
                  </a:cubicBezTo>
                  <a:cubicBezTo>
                    <a:pt x="2897" y="9000"/>
                    <a:pt x="3181" y="9106"/>
                    <a:pt x="3476" y="9185"/>
                  </a:cubicBezTo>
                  <a:cubicBezTo>
                    <a:pt x="3479" y="9186"/>
                    <a:pt x="3481" y="9187"/>
                    <a:pt x="3484" y="9188"/>
                  </a:cubicBezTo>
                  <a:cubicBezTo>
                    <a:pt x="3485" y="9188"/>
                    <a:pt x="3487" y="9188"/>
                    <a:pt x="3488" y="9188"/>
                  </a:cubicBezTo>
                  <a:cubicBezTo>
                    <a:pt x="3866" y="9287"/>
                    <a:pt x="4262" y="9340"/>
                    <a:pt x="4670" y="9340"/>
                  </a:cubicBezTo>
                  <a:cubicBezTo>
                    <a:pt x="6368" y="9340"/>
                    <a:pt x="7857" y="8428"/>
                    <a:pt x="8675" y="7068"/>
                  </a:cubicBezTo>
                  <a:cubicBezTo>
                    <a:pt x="8681" y="7062"/>
                    <a:pt x="8686" y="7054"/>
                    <a:pt x="8688" y="7045"/>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nvGrpSpPr>
          <p:cNvPr id="1179" name="Google Shape;1179;p33"/>
          <p:cNvGrpSpPr/>
          <p:nvPr/>
        </p:nvGrpSpPr>
        <p:grpSpPr>
          <a:xfrm>
            <a:off x="864864" y="3567469"/>
            <a:ext cx="1097280" cy="1097280"/>
            <a:chOff x="4585" y="954"/>
            <a:chExt cx="668" cy="669"/>
          </a:xfrm>
        </p:grpSpPr>
        <p:sp>
          <p:nvSpPr>
            <p:cNvPr id="1180" name="Google Shape;1180;p33"/>
            <p:cNvSpPr/>
            <p:nvPr/>
          </p:nvSpPr>
          <p:spPr>
            <a:xfrm>
              <a:off x="4585" y="954"/>
              <a:ext cx="668" cy="669"/>
            </a:xfrm>
            <a:custGeom>
              <a:rect b="b" l="l" r="r" t="t"/>
              <a:pathLst>
                <a:path extrusionOk="0" h="9385" w="9385">
                  <a:moveTo>
                    <a:pt x="4693" y="9274"/>
                  </a:moveTo>
                  <a:lnTo>
                    <a:pt x="4693" y="9274"/>
                  </a:lnTo>
                  <a:cubicBezTo>
                    <a:pt x="3249" y="9274"/>
                    <a:pt x="1960" y="8602"/>
                    <a:pt x="1120" y="7556"/>
                  </a:cubicBezTo>
                  <a:lnTo>
                    <a:pt x="3938" y="7556"/>
                  </a:lnTo>
                  <a:cubicBezTo>
                    <a:pt x="3892" y="7631"/>
                    <a:pt x="3839" y="7703"/>
                    <a:pt x="3780" y="7770"/>
                  </a:cubicBezTo>
                  <a:cubicBezTo>
                    <a:pt x="3753" y="7801"/>
                    <a:pt x="3747" y="7843"/>
                    <a:pt x="3764" y="7880"/>
                  </a:cubicBezTo>
                  <a:cubicBezTo>
                    <a:pt x="3780" y="7915"/>
                    <a:pt x="3815" y="7938"/>
                    <a:pt x="3855" y="7938"/>
                  </a:cubicBezTo>
                  <a:lnTo>
                    <a:pt x="5531" y="7938"/>
                  </a:lnTo>
                  <a:cubicBezTo>
                    <a:pt x="5571" y="7938"/>
                    <a:pt x="5605" y="7915"/>
                    <a:pt x="5622" y="7880"/>
                  </a:cubicBezTo>
                  <a:cubicBezTo>
                    <a:pt x="5638" y="7843"/>
                    <a:pt x="5632" y="7801"/>
                    <a:pt x="5605" y="7770"/>
                  </a:cubicBezTo>
                  <a:cubicBezTo>
                    <a:pt x="5546" y="7703"/>
                    <a:pt x="5494" y="7631"/>
                    <a:pt x="5447" y="7556"/>
                  </a:cubicBezTo>
                  <a:lnTo>
                    <a:pt x="8265" y="7556"/>
                  </a:lnTo>
                  <a:cubicBezTo>
                    <a:pt x="7425" y="8602"/>
                    <a:pt x="6136" y="9274"/>
                    <a:pt x="4693" y="9274"/>
                  </a:cubicBezTo>
                  <a:lnTo>
                    <a:pt x="4693" y="9274"/>
                  </a:lnTo>
                  <a:close/>
                  <a:moveTo>
                    <a:pt x="823" y="5224"/>
                  </a:moveTo>
                  <a:lnTo>
                    <a:pt x="823" y="5224"/>
                  </a:lnTo>
                  <a:cubicBezTo>
                    <a:pt x="725" y="5224"/>
                    <a:pt x="646" y="5145"/>
                    <a:pt x="646" y="5047"/>
                  </a:cubicBezTo>
                  <a:cubicBezTo>
                    <a:pt x="646" y="4950"/>
                    <a:pt x="725" y="4871"/>
                    <a:pt x="823" y="4871"/>
                  </a:cubicBezTo>
                  <a:cubicBezTo>
                    <a:pt x="920" y="4871"/>
                    <a:pt x="1000" y="4950"/>
                    <a:pt x="1000" y="5047"/>
                  </a:cubicBezTo>
                  <a:cubicBezTo>
                    <a:pt x="1000" y="5145"/>
                    <a:pt x="920" y="5224"/>
                    <a:pt x="823" y="5224"/>
                  </a:cubicBezTo>
                  <a:lnTo>
                    <a:pt x="823" y="5224"/>
                  </a:lnTo>
                  <a:close/>
                  <a:moveTo>
                    <a:pt x="823" y="5676"/>
                  </a:moveTo>
                  <a:lnTo>
                    <a:pt x="823" y="5676"/>
                  </a:lnTo>
                  <a:cubicBezTo>
                    <a:pt x="920" y="5676"/>
                    <a:pt x="1000" y="5755"/>
                    <a:pt x="1000" y="5853"/>
                  </a:cubicBezTo>
                  <a:cubicBezTo>
                    <a:pt x="1000" y="5950"/>
                    <a:pt x="920" y="6030"/>
                    <a:pt x="823" y="6030"/>
                  </a:cubicBezTo>
                  <a:cubicBezTo>
                    <a:pt x="725" y="6030"/>
                    <a:pt x="646" y="5950"/>
                    <a:pt x="646" y="5853"/>
                  </a:cubicBezTo>
                  <a:cubicBezTo>
                    <a:pt x="646" y="5755"/>
                    <a:pt x="725" y="5676"/>
                    <a:pt x="823" y="5676"/>
                  </a:cubicBezTo>
                  <a:lnTo>
                    <a:pt x="823" y="5676"/>
                  </a:lnTo>
                  <a:close/>
                  <a:moveTo>
                    <a:pt x="3028" y="426"/>
                  </a:moveTo>
                  <a:lnTo>
                    <a:pt x="3028" y="426"/>
                  </a:lnTo>
                  <a:lnTo>
                    <a:pt x="3028" y="2221"/>
                  </a:lnTo>
                  <a:lnTo>
                    <a:pt x="1772" y="2221"/>
                  </a:lnTo>
                  <a:cubicBezTo>
                    <a:pt x="1551" y="2221"/>
                    <a:pt x="1372" y="2400"/>
                    <a:pt x="1372" y="2620"/>
                  </a:cubicBezTo>
                  <a:lnTo>
                    <a:pt x="1372" y="4992"/>
                  </a:lnTo>
                  <a:lnTo>
                    <a:pt x="1105" y="4992"/>
                  </a:lnTo>
                  <a:cubicBezTo>
                    <a:pt x="1079" y="4860"/>
                    <a:pt x="963" y="4759"/>
                    <a:pt x="823" y="4759"/>
                  </a:cubicBezTo>
                  <a:cubicBezTo>
                    <a:pt x="664" y="4759"/>
                    <a:pt x="535" y="4889"/>
                    <a:pt x="535" y="5047"/>
                  </a:cubicBezTo>
                  <a:cubicBezTo>
                    <a:pt x="535" y="5187"/>
                    <a:pt x="635" y="5304"/>
                    <a:pt x="767" y="5330"/>
                  </a:cubicBezTo>
                  <a:lnTo>
                    <a:pt x="767" y="5571"/>
                  </a:lnTo>
                  <a:cubicBezTo>
                    <a:pt x="635" y="5597"/>
                    <a:pt x="535" y="5713"/>
                    <a:pt x="535" y="5853"/>
                  </a:cubicBezTo>
                  <a:cubicBezTo>
                    <a:pt x="535" y="6012"/>
                    <a:pt x="664" y="6141"/>
                    <a:pt x="823" y="6141"/>
                  </a:cubicBezTo>
                  <a:cubicBezTo>
                    <a:pt x="982" y="6141"/>
                    <a:pt x="1111" y="6012"/>
                    <a:pt x="1111" y="5853"/>
                  </a:cubicBezTo>
                  <a:cubicBezTo>
                    <a:pt x="1111" y="5713"/>
                    <a:pt x="1011" y="5597"/>
                    <a:pt x="878" y="5571"/>
                  </a:cubicBezTo>
                  <a:lnTo>
                    <a:pt x="878" y="5330"/>
                  </a:lnTo>
                  <a:cubicBezTo>
                    <a:pt x="993" y="5307"/>
                    <a:pt x="1083" y="5217"/>
                    <a:pt x="1105" y="5103"/>
                  </a:cubicBezTo>
                  <a:lnTo>
                    <a:pt x="1372" y="5103"/>
                  </a:lnTo>
                  <a:lnTo>
                    <a:pt x="1372" y="6219"/>
                  </a:lnTo>
                  <a:cubicBezTo>
                    <a:pt x="1372" y="6440"/>
                    <a:pt x="1551" y="6619"/>
                    <a:pt x="1772" y="6619"/>
                  </a:cubicBezTo>
                  <a:lnTo>
                    <a:pt x="4165" y="6619"/>
                  </a:lnTo>
                  <a:lnTo>
                    <a:pt x="4165" y="6750"/>
                  </a:lnTo>
                  <a:cubicBezTo>
                    <a:pt x="4165" y="6994"/>
                    <a:pt x="4107" y="7231"/>
                    <a:pt x="3999" y="7444"/>
                  </a:cubicBezTo>
                  <a:lnTo>
                    <a:pt x="1033" y="7444"/>
                  </a:lnTo>
                  <a:cubicBezTo>
                    <a:pt x="455" y="6678"/>
                    <a:pt x="111" y="5725"/>
                    <a:pt x="111" y="4693"/>
                  </a:cubicBezTo>
                  <a:cubicBezTo>
                    <a:pt x="111" y="2754"/>
                    <a:pt x="1323" y="1094"/>
                    <a:pt x="3028" y="426"/>
                  </a:cubicBezTo>
                  <a:lnTo>
                    <a:pt x="3028" y="426"/>
                  </a:lnTo>
                  <a:close/>
                  <a:moveTo>
                    <a:pt x="8533" y="4072"/>
                  </a:moveTo>
                  <a:lnTo>
                    <a:pt x="8533" y="4072"/>
                  </a:lnTo>
                  <a:cubicBezTo>
                    <a:pt x="8631" y="4072"/>
                    <a:pt x="8710" y="4152"/>
                    <a:pt x="8710" y="4249"/>
                  </a:cubicBezTo>
                  <a:cubicBezTo>
                    <a:pt x="8710" y="4347"/>
                    <a:pt x="8631" y="4426"/>
                    <a:pt x="8533" y="4426"/>
                  </a:cubicBezTo>
                  <a:cubicBezTo>
                    <a:pt x="8436" y="4426"/>
                    <a:pt x="8356" y="4347"/>
                    <a:pt x="8356" y="4249"/>
                  </a:cubicBezTo>
                  <a:cubicBezTo>
                    <a:pt x="8356" y="4152"/>
                    <a:pt x="8436" y="4072"/>
                    <a:pt x="8533" y="4072"/>
                  </a:cubicBezTo>
                  <a:lnTo>
                    <a:pt x="8533" y="4072"/>
                  </a:lnTo>
                  <a:close/>
                  <a:moveTo>
                    <a:pt x="8533" y="3620"/>
                  </a:moveTo>
                  <a:lnTo>
                    <a:pt x="8533" y="3620"/>
                  </a:lnTo>
                  <a:cubicBezTo>
                    <a:pt x="8436" y="3620"/>
                    <a:pt x="8356" y="3541"/>
                    <a:pt x="8356" y="3444"/>
                  </a:cubicBezTo>
                  <a:cubicBezTo>
                    <a:pt x="8356" y="3346"/>
                    <a:pt x="8436" y="3267"/>
                    <a:pt x="8533" y="3267"/>
                  </a:cubicBezTo>
                  <a:cubicBezTo>
                    <a:pt x="8631" y="3267"/>
                    <a:pt x="8710" y="3346"/>
                    <a:pt x="8710" y="3444"/>
                  </a:cubicBezTo>
                  <a:cubicBezTo>
                    <a:pt x="8710" y="3541"/>
                    <a:pt x="8631" y="3620"/>
                    <a:pt x="8533" y="3620"/>
                  </a:cubicBezTo>
                  <a:lnTo>
                    <a:pt x="8533" y="3620"/>
                  </a:lnTo>
                  <a:close/>
                  <a:moveTo>
                    <a:pt x="1483" y="5925"/>
                  </a:moveTo>
                  <a:lnTo>
                    <a:pt x="1483" y="5925"/>
                  </a:lnTo>
                  <a:lnTo>
                    <a:pt x="7902" y="5925"/>
                  </a:lnTo>
                  <a:lnTo>
                    <a:pt x="7902" y="6219"/>
                  </a:lnTo>
                  <a:cubicBezTo>
                    <a:pt x="7902" y="6378"/>
                    <a:pt x="7773" y="6508"/>
                    <a:pt x="7614" y="6508"/>
                  </a:cubicBezTo>
                  <a:lnTo>
                    <a:pt x="1772" y="6508"/>
                  </a:lnTo>
                  <a:cubicBezTo>
                    <a:pt x="1613" y="6508"/>
                    <a:pt x="1483" y="6378"/>
                    <a:pt x="1483" y="6219"/>
                  </a:cubicBezTo>
                  <a:lnTo>
                    <a:pt x="1483" y="5925"/>
                  </a:lnTo>
                  <a:lnTo>
                    <a:pt x="1483" y="5925"/>
                  </a:lnTo>
                  <a:close/>
                  <a:moveTo>
                    <a:pt x="5751" y="4184"/>
                  </a:moveTo>
                  <a:lnTo>
                    <a:pt x="5751" y="4184"/>
                  </a:lnTo>
                  <a:cubicBezTo>
                    <a:pt x="5751" y="3858"/>
                    <a:pt x="6016" y="3594"/>
                    <a:pt x="6342" y="3594"/>
                  </a:cubicBezTo>
                  <a:cubicBezTo>
                    <a:pt x="6668" y="3594"/>
                    <a:pt x="6933" y="3858"/>
                    <a:pt x="6933" y="4184"/>
                  </a:cubicBezTo>
                  <a:cubicBezTo>
                    <a:pt x="6933" y="4510"/>
                    <a:pt x="6668" y="4775"/>
                    <a:pt x="6342" y="4775"/>
                  </a:cubicBezTo>
                  <a:cubicBezTo>
                    <a:pt x="6016" y="4775"/>
                    <a:pt x="5751" y="4510"/>
                    <a:pt x="5751" y="4184"/>
                  </a:cubicBezTo>
                  <a:lnTo>
                    <a:pt x="5751" y="4184"/>
                  </a:lnTo>
                  <a:close/>
                  <a:moveTo>
                    <a:pt x="3625" y="4184"/>
                  </a:moveTo>
                  <a:lnTo>
                    <a:pt x="3625" y="4184"/>
                  </a:lnTo>
                  <a:cubicBezTo>
                    <a:pt x="3625" y="4510"/>
                    <a:pt x="3360" y="4775"/>
                    <a:pt x="3034" y="4775"/>
                  </a:cubicBezTo>
                  <a:cubicBezTo>
                    <a:pt x="2709" y="4775"/>
                    <a:pt x="2444" y="4510"/>
                    <a:pt x="2444" y="4184"/>
                  </a:cubicBezTo>
                  <a:cubicBezTo>
                    <a:pt x="2444" y="3858"/>
                    <a:pt x="2709" y="3594"/>
                    <a:pt x="3034" y="3594"/>
                  </a:cubicBezTo>
                  <a:cubicBezTo>
                    <a:pt x="3360" y="3594"/>
                    <a:pt x="3625" y="3858"/>
                    <a:pt x="3625" y="4184"/>
                  </a:cubicBezTo>
                  <a:lnTo>
                    <a:pt x="3625" y="4184"/>
                  </a:lnTo>
                  <a:close/>
                  <a:moveTo>
                    <a:pt x="4637" y="3785"/>
                  </a:moveTo>
                  <a:lnTo>
                    <a:pt x="4637" y="3785"/>
                  </a:lnTo>
                  <a:cubicBezTo>
                    <a:pt x="4438" y="3810"/>
                    <a:pt x="4284" y="3978"/>
                    <a:pt x="4284" y="4184"/>
                  </a:cubicBezTo>
                  <a:cubicBezTo>
                    <a:pt x="4284" y="4407"/>
                    <a:pt x="4465" y="4589"/>
                    <a:pt x="4688" y="4589"/>
                  </a:cubicBezTo>
                  <a:cubicBezTo>
                    <a:pt x="4911" y="4589"/>
                    <a:pt x="5093" y="4407"/>
                    <a:pt x="5093" y="4184"/>
                  </a:cubicBezTo>
                  <a:cubicBezTo>
                    <a:pt x="5093" y="3981"/>
                    <a:pt x="4943" y="3815"/>
                    <a:pt x="4748" y="3786"/>
                  </a:cubicBezTo>
                  <a:lnTo>
                    <a:pt x="4748" y="3600"/>
                  </a:lnTo>
                  <a:cubicBezTo>
                    <a:pt x="5045" y="3630"/>
                    <a:pt x="5279" y="3879"/>
                    <a:pt x="5279" y="4184"/>
                  </a:cubicBezTo>
                  <a:cubicBezTo>
                    <a:pt x="5279" y="4510"/>
                    <a:pt x="5014" y="4775"/>
                    <a:pt x="4688" y="4775"/>
                  </a:cubicBezTo>
                  <a:cubicBezTo>
                    <a:pt x="4363" y="4775"/>
                    <a:pt x="4098" y="4510"/>
                    <a:pt x="4098" y="4184"/>
                  </a:cubicBezTo>
                  <a:cubicBezTo>
                    <a:pt x="4098" y="3876"/>
                    <a:pt x="4336" y="3625"/>
                    <a:pt x="4637" y="3599"/>
                  </a:cubicBezTo>
                  <a:lnTo>
                    <a:pt x="4637" y="3785"/>
                  </a:lnTo>
                  <a:lnTo>
                    <a:pt x="4637" y="3785"/>
                  </a:lnTo>
                  <a:close/>
                  <a:moveTo>
                    <a:pt x="4688" y="3891"/>
                  </a:moveTo>
                  <a:lnTo>
                    <a:pt x="4688" y="3891"/>
                  </a:lnTo>
                  <a:cubicBezTo>
                    <a:pt x="4850" y="3891"/>
                    <a:pt x="4982" y="4022"/>
                    <a:pt x="4982" y="4184"/>
                  </a:cubicBezTo>
                  <a:cubicBezTo>
                    <a:pt x="4982" y="4346"/>
                    <a:pt x="4850" y="4477"/>
                    <a:pt x="4688" y="4477"/>
                  </a:cubicBezTo>
                  <a:cubicBezTo>
                    <a:pt x="4526" y="4477"/>
                    <a:pt x="4395" y="4346"/>
                    <a:pt x="4395" y="4184"/>
                  </a:cubicBezTo>
                  <a:cubicBezTo>
                    <a:pt x="4395" y="4022"/>
                    <a:pt x="4526" y="3891"/>
                    <a:pt x="4688" y="3891"/>
                  </a:cubicBezTo>
                  <a:lnTo>
                    <a:pt x="4688" y="3891"/>
                  </a:lnTo>
                  <a:close/>
                  <a:moveTo>
                    <a:pt x="4637" y="2332"/>
                  </a:moveTo>
                  <a:lnTo>
                    <a:pt x="4637" y="2332"/>
                  </a:lnTo>
                  <a:lnTo>
                    <a:pt x="4637" y="3485"/>
                  </a:lnTo>
                  <a:cubicBezTo>
                    <a:pt x="4292" y="3510"/>
                    <a:pt x="4016" y="3784"/>
                    <a:pt x="3989" y="4128"/>
                  </a:cubicBezTo>
                  <a:lnTo>
                    <a:pt x="3733" y="4128"/>
                  </a:lnTo>
                  <a:cubicBezTo>
                    <a:pt x="3705" y="3767"/>
                    <a:pt x="3403" y="3482"/>
                    <a:pt x="3034" y="3482"/>
                  </a:cubicBezTo>
                  <a:cubicBezTo>
                    <a:pt x="2647" y="3482"/>
                    <a:pt x="2333" y="3797"/>
                    <a:pt x="2333" y="4184"/>
                  </a:cubicBezTo>
                  <a:cubicBezTo>
                    <a:pt x="2333" y="4571"/>
                    <a:pt x="2647" y="4886"/>
                    <a:pt x="3034" y="4886"/>
                  </a:cubicBezTo>
                  <a:cubicBezTo>
                    <a:pt x="3403" y="4886"/>
                    <a:pt x="3705" y="4601"/>
                    <a:pt x="3733" y="4240"/>
                  </a:cubicBezTo>
                  <a:lnTo>
                    <a:pt x="3989" y="4240"/>
                  </a:lnTo>
                  <a:cubicBezTo>
                    <a:pt x="4018" y="4601"/>
                    <a:pt x="4320" y="4886"/>
                    <a:pt x="4688" y="4886"/>
                  </a:cubicBezTo>
                  <a:cubicBezTo>
                    <a:pt x="5056" y="4886"/>
                    <a:pt x="5359" y="4601"/>
                    <a:pt x="5387" y="4240"/>
                  </a:cubicBezTo>
                  <a:lnTo>
                    <a:pt x="5643" y="4240"/>
                  </a:lnTo>
                  <a:cubicBezTo>
                    <a:pt x="5672" y="4601"/>
                    <a:pt x="5974" y="4886"/>
                    <a:pt x="6342" y="4886"/>
                  </a:cubicBezTo>
                  <a:cubicBezTo>
                    <a:pt x="6729" y="4886"/>
                    <a:pt x="7044" y="4571"/>
                    <a:pt x="7044" y="4184"/>
                  </a:cubicBezTo>
                  <a:cubicBezTo>
                    <a:pt x="7044" y="3797"/>
                    <a:pt x="6729" y="3482"/>
                    <a:pt x="6342" y="3482"/>
                  </a:cubicBezTo>
                  <a:cubicBezTo>
                    <a:pt x="5974" y="3482"/>
                    <a:pt x="5672" y="3767"/>
                    <a:pt x="5643" y="4128"/>
                  </a:cubicBezTo>
                  <a:lnTo>
                    <a:pt x="5387" y="4128"/>
                  </a:lnTo>
                  <a:cubicBezTo>
                    <a:pt x="5360" y="3787"/>
                    <a:pt x="5089" y="3514"/>
                    <a:pt x="4748" y="3485"/>
                  </a:cubicBezTo>
                  <a:lnTo>
                    <a:pt x="4748" y="2332"/>
                  </a:lnTo>
                  <a:lnTo>
                    <a:pt x="7614" y="2332"/>
                  </a:lnTo>
                  <a:cubicBezTo>
                    <a:pt x="7773" y="2332"/>
                    <a:pt x="7902" y="2461"/>
                    <a:pt x="7902" y="2620"/>
                  </a:cubicBezTo>
                  <a:lnTo>
                    <a:pt x="7902" y="5814"/>
                  </a:lnTo>
                  <a:lnTo>
                    <a:pt x="1483" y="5814"/>
                  </a:lnTo>
                  <a:lnTo>
                    <a:pt x="1483" y="2620"/>
                  </a:lnTo>
                  <a:cubicBezTo>
                    <a:pt x="1483" y="2461"/>
                    <a:pt x="1613" y="2332"/>
                    <a:pt x="1772" y="2332"/>
                  </a:cubicBezTo>
                  <a:lnTo>
                    <a:pt x="4637" y="2332"/>
                  </a:lnTo>
                  <a:lnTo>
                    <a:pt x="4637" y="2332"/>
                  </a:lnTo>
                  <a:close/>
                  <a:moveTo>
                    <a:pt x="3604" y="1238"/>
                  </a:moveTo>
                  <a:lnTo>
                    <a:pt x="3604" y="1238"/>
                  </a:lnTo>
                  <a:cubicBezTo>
                    <a:pt x="3604" y="1140"/>
                    <a:pt x="3683" y="1061"/>
                    <a:pt x="3781" y="1061"/>
                  </a:cubicBezTo>
                  <a:cubicBezTo>
                    <a:pt x="3878" y="1061"/>
                    <a:pt x="3958" y="1140"/>
                    <a:pt x="3958" y="1238"/>
                  </a:cubicBezTo>
                  <a:cubicBezTo>
                    <a:pt x="3958" y="1335"/>
                    <a:pt x="3878" y="1414"/>
                    <a:pt x="3781" y="1414"/>
                  </a:cubicBezTo>
                  <a:cubicBezTo>
                    <a:pt x="3683" y="1414"/>
                    <a:pt x="3604" y="1335"/>
                    <a:pt x="3604" y="1238"/>
                  </a:cubicBezTo>
                  <a:lnTo>
                    <a:pt x="3604" y="1238"/>
                  </a:lnTo>
                  <a:close/>
                  <a:moveTo>
                    <a:pt x="3139" y="1293"/>
                  </a:moveTo>
                  <a:lnTo>
                    <a:pt x="3139" y="1293"/>
                  </a:lnTo>
                  <a:lnTo>
                    <a:pt x="3498" y="1293"/>
                  </a:lnTo>
                  <a:cubicBezTo>
                    <a:pt x="3524" y="1425"/>
                    <a:pt x="3641" y="1526"/>
                    <a:pt x="3781" y="1526"/>
                  </a:cubicBezTo>
                  <a:cubicBezTo>
                    <a:pt x="3921" y="1526"/>
                    <a:pt x="4037" y="1425"/>
                    <a:pt x="4063" y="1293"/>
                  </a:cubicBezTo>
                  <a:lnTo>
                    <a:pt x="4354" y="1293"/>
                  </a:lnTo>
                  <a:cubicBezTo>
                    <a:pt x="4510" y="1293"/>
                    <a:pt x="4637" y="1420"/>
                    <a:pt x="4637" y="1576"/>
                  </a:cubicBezTo>
                  <a:lnTo>
                    <a:pt x="4637" y="2221"/>
                  </a:lnTo>
                  <a:lnTo>
                    <a:pt x="3139" y="2221"/>
                  </a:lnTo>
                  <a:lnTo>
                    <a:pt x="3139" y="1293"/>
                  </a:lnTo>
                  <a:lnTo>
                    <a:pt x="3139" y="1293"/>
                  </a:lnTo>
                  <a:close/>
                  <a:moveTo>
                    <a:pt x="4276" y="6750"/>
                  </a:moveTo>
                  <a:lnTo>
                    <a:pt x="4276" y="6750"/>
                  </a:lnTo>
                  <a:lnTo>
                    <a:pt x="4276" y="6619"/>
                  </a:lnTo>
                  <a:lnTo>
                    <a:pt x="5109" y="6619"/>
                  </a:lnTo>
                  <a:lnTo>
                    <a:pt x="5109" y="6750"/>
                  </a:lnTo>
                  <a:cubicBezTo>
                    <a:pt x="5109" y="7150"/>
                    <a:pt x="5253" y="7535"/>
                    <a:pt x="5514" y="7827"/>
                  </a:cubicBezTo>
                  <a:lnTo>
                    <a:pt x="3879" y="7827"/>
                  </a:lnTo>
                  <a:cubicBezTo>
                    <a:pt x="4135" y="7527"/>
                    <a:pt x="4276" y="7146"/>
                    <a:pt x="4276" y="6750"/>
                  </a:cubicBezTo>
                  <a:lnTo>
                    <a:pt x="4276" y="6750"/>
                  </a:lnTo>
                  <a:close/>
                  <a:moveTo>
                    <a:pt x="5386" y="7444"/>
                  </a:moveTo>
                  <a:lnTo>
                    <a:pt x="5386" y="7444"/>
                  </a:lnTo>
                  <a:cubicBezTo>
                    <a:pt x="5279" y="7231"/>
                    <a:pt x="5221" y="6994"/>
                    <a:pt x="5221" y="6750"/>
                  </a:cubicBezTo>
                  <a:lnTo>
                    <a:pt x="5221" y="6619"/>
                  </a:lnTo>
                  <a:lnTo>
                    <a:pt x="6810" y="6619"/>
                  </a:lnTo>
                  <a:lnTo>
                    <a:pt x="6810" y="7444"/>
                  </a:lnTo>
                  <a:lnTo>
                    <a:pt x="5386" y="7444"/>
                  </a:lnTo>
                  <a:lnTo>
                    <a:pt x="5386" y="7444"/>
                  </a:lnTo>
                  <a:close/>
                  <a:moveTo>
                    <a:pt x="9274" y="4693"/>
                  </a:moveTo>
                  <a:lnTo>
                    <a:pt x="9274" y="4693"/>
                  </a:lnTo>
                  <a:cubicBezTo>
                    <a:pt x="9274" y="5725"/>
                    <a:pt x="8931" y="6678"/>
                    <a:pt x="8353" y="7444"/>
                  </a:cubicBezTo>
                  <a:lnTo>
                    <a:pt x="6921" y="7444"/>
                  </a:lnTo>
                  <a:lnTo>
                    <a:pt x="6921" y="6619"/>
                  </a:lnTo>
                  <a:lnTo>
                    <a:pt x="7614" y="6619"/>
                  </a:lnTo>
                  <a:cubicBezTo>
                    <a:pt x="7834" y="6619"/>
                    <a:pt x="8013" y="6440"/>
                    <a:pt x="8013" y="6219"/>
                  </a:cubicBezTo>
                  <a:lnTo>
                    <a:pt x="8013" y="5506"/>
                  </a:lnTo>
                  <a:lnTo>
                    <a:pt x="8015" y="5506"/>
                  </a:lnTo>
                  <a:cubicBezTo>
                    <a:pt x="8332" y="5506"/>
                    <a:pt x="8589" y="5249"/>
                    <a:pt x="8589" y="4932"/>
                  </a:cubicBezTo>
                  <a:lnTo>
                    <a:pt x="8589" y="4532"/>
                  </a:lnTo>
                  <a:cubicBezTo>
                    <a:pt x="8721" y="4506"/>
                    <a:pt x="8821" y="4389"/>
                    <a:pt x="8821" y="4249"/>
                  </a:cubicBezTo>
                  <a:cubicBezTo>
                    <a:pt x="8821" y="4109"/>
                    <a:pt x="8721" y="3993"/>
                    <a:pt x="8589" y="3967"/>
                  </a:cubicBezTo>
                  <a:lnTo>
                    <a:pt x="8589" y="3726"/>
                  </a:lnTo>
                  <a:cubicBezTo>
                    <a:pt x="8721" y="3700"/>
                    <a:pt x="8821" y="3583"/>
                    <a:pt x="8821" y="3444"/>
                  </a:cubicBezTo>
                  <a:cubicBezTo>
                    <a:pt x="8821" y="3285"/>
                    <a:pt x="8692" y="3155"/>
                    <a:pt x="8533" y="3155"/>
                  </a:cubicBezTo>
                  <a:cubicBezTo>
                    <a:pt x="8374" y="3155"/>
                    <a:pt x="8245" y="3285"/>
                    <a:pt x="8245" y="3444"/>
                  </a:cubicBezTo>
                  <a:cubicBezTo>
                    <a:pt x="8245" y="3583"/>
                    <a:pt x="8345" y="3700"/>
                    <a:pt x="8478" y="3726"/>
                  </a:cubicBezTo>
                  <a:lnTo>
                    <a:pt x="8478" y="3967"/>
                  </a:lnTo>
                  <a:cubicBezTo>
                    <a:pt x="8345" y="3993"/>
                    <a:pt x="8245" y="4109"/>
                    <a:pt x="8245" y="4249"/>
                  </a:cubicBezTo>
                  <a:cubicBezTo>
                    <a:pt x="8245" y="4389"/>
                    <a:pt x="8345" y="4506"/>
                    <a:pt x="8478" y="4532"/>
                  </a:cubicBezTo>
                  <a:lnTo>
                    <a:pt x="8478" y="4932"/>
                  </a:lnTo>
                  <a:cubicBezTo>
                    <a:pt x="8478" y="5187"/>
                    <a:pt x="8270" y="5395"/>
                    <a:pt x="8015" y="5395"/>
                  </a:cubicBezTo>
                  <a:lnTo>
                    <a:pt x="8013" y="5395"/>
                  </a:lnTo>
                  <a:lnTo>
                    <a:pt x="8013" y="2620"/>
                  </a:lnTo>
                  <a:cubicBezTo>
                    <a:pt x="8013" y="2400"/>
                    <a:pt x="7834" y="2221"/>
                    <a:pt x="7614" y="2221"/>
                  </a:cubicBezTo>
                  <a:lnTo>
                    <a:pt x="4748" y="2221"/>
                  </a:lnTo>
                  <a:lnTo>
                    <a:pt x="4748" y="1576"/>
                  </a:lnTo>
                  <a:cubicBezTo>
                    <a:pt x="4748" y="1359"/>
                    <a:pt x="4571" y="1182"/>
                    <a:pt x="4354" y="1182"/>
                  </a:cubicBezTo>
                  <a:lnTo>
                    <a:pt x="4063" y="1182"/>
                  </a:lnTo>
                  <a:cubicBezTo>
                    <a:pt x="4037" y="1050"/>
                    <a:pt x="3921" y="949"/>
                    <a:pt x="3781" y="949"/>
                  </a:cubicBezTo>
                  <a:cubicBezTo>
                    <a:pt x="3641" y="949"/>
                    <a:pt x="3524" y="1050"/>
                    <a:pt x="3498" y="1182"/>
                  </a:cubicBezTo>
                  <a:lnTo>
                    <a:pt x="3139" y="1182"/>
                  </a:lnTo>
                  <a:lnTo>
                    <a:pt x="3139" y="413"/>
                  </a:lnTo>
                  <a:cubicBezTo>
                    <a:pt x="3139" y="403"/>
                    <a:pt x="3136" y="394"/>
                    <a:pt x="3132" y="386"/>
                  </a:cubicBezTo>
                  <a:cubicBezTo>
                    <a:pt x="3619" y="209"/>
                    <a:pt x="4145" y="112"/>
                    <a:pt x="4693" y="112"/>
                  </a:cubicBezTo>
                  <a:cubicBezTo>
                    <a:pt x="7219" y="112"/>
                    <a:pt x="9274" y="2167"/>
                    <a:pt x="9274" y="4693"/>
                  </a:cubicBezTo>
                  <a:lnTo>
                    <a:pt x="9274" y="4693"/>
                  </a:lnTo>
                  <a:close/>
                  <a:moveTo>
                    <a:pt x="4693" y="0"/>
                  </a:moveTo>
                  <a:lnTo>
                    <a:pt x="4693" y="0"/>
                  </a:lnTo>
                  <a:cubicBezTo>
                    <a:pt x="2105" y="0"/>
                    <a:pt x="0" y="2105"/>
                    <a:pt x="0" y="4693"/>
                  </a:cubicBezTo>
                  <a:cubicBezTo>
                    <a:pt x="0" y="5754"/>
                    <a:pt x="355" y="6733"/>
                    <a:pt x="950" y="7520"/>
                  </a:cubicBezTo>
                  <a:cubicBezTo>
                    <a:pt x="954" y="7530"/>
                    <a:pt x="961" y="7538"/>
                    <a:pt x="969" y="7544"/>
                  </a:cubicBezTo>
                  <a:cubicBezTo>
                    <a:pt x="1828" y="8662"/>
                    <a:pt x="3177" y="9385"/>
                    <a:pt x="4693" y="9385"/>
                  </a:cubicBezTo>
                  <a:cubicBezTo>
                    <a:pt x="7280" y="9385"/>
                    <a:pt x="9385" y="7280"/>
                    <a:pt x="9385" y="4693"/>
                  </a:cubicBezTo>
                  <a:cubicBezTo>
                    <a:pt x="9385" y="2105"/>
                    <a:pt x="7280" y="0"/>
                    <a:pt x="4693"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81" name="Google Shape;1181;p33"/>
            <p:cNvSpPr/>
            <p:nvPr/>
          </p:nvSpPr>
          <p:spPr>
            <a:xfrm>
              <a:off x="4703" y="1135"/>
              <a:ext cx="155" cy="42"/>
            </a:xfrm>
            <a:custGeom>
              <a:rect b="b" l="l" r="r" t="t"/>
              <a:pathLst>
                <a:path extrusionOk="0" h="596" w="2176">
                  <a:moveTo>
                    <a:pt x="298" y="111"/>
                  </a:moveTo>
                  <a:lnTo>
                    <a:pt x="298" y="111"/>
                  </a:lnTo>
                  <a:lnTo>
                    <a:pt x="1878" y="111"/>
                  </a:lnTo>
                  <a:cubicBezTo>
                    <a:pt x="1981" y="111"/>
                    <a:pt x="2065" y="195"/>
                    <a:pt x="2065" y="298"/>
                  </a:cubicBezTo>
                  <a:cubicBezTo>
                    <a:pt x="2065" y="401"/>
                    <a:pt x="1981" y="485"/>
                    <a:pt x="1878" y="485"/>
                  </a:cubicBezTo>
                  <a:lnTo>
                    <a:pt x="298" y="485"/>
                  </a:lnTo>
                  <a:cubicBezTo>
                    <a:pt x="195" y="485"/>
                    <a:pt x="111" y="401"/>
                    <a:pt x="111" y="298"/>
                  </a:cubicBezTo>
                  <a:cubicBezTo>
                    <a:pt x="111" y="195"/>
                    <a:pt x="195" y="111"/>
                    <a:pt x="298" y="111"/>
                  </a:cubicBezTo>
                  <a:lnTo>
                    <a:pt x="298" y="111"/>
                  </a:lnTo>
                  <a:close/>
                  <a:moveTo>
                    <a:pt x="0" y="298"/>
                  </a:moveTo>
                  <a:lnTo>
                    <a:pt x="0" y="298"/>
                  </a:lnTo>
                  <a:cubicBezTo>
                    <a:pt x="0" y="463"/>
                    <a:pt x="133" y="596"/>
                    <a:pt x="298" y="596"/>
                  </a:cubicBezTo>
                  <a:lnTo>
                    <a:pt x="1878" y="596"/>
                  </a:lnTo>
                  <a:cubicBezTo>
                    <a:pt x="2043" y="596"/>
                    <a:pt x="2176" y="463"/>
                    <a:pt x="2176" y="298"/>
                  </a:cubicBezTo>
                  <a:cubicBezTo>
                    <a:pt x="2176" y="134"/>
                    <a:pt x="2043" y="0"/>
                    <a:pt x="1878" y="0"/>
                  </a:cubicBezTo>
                  <a:lnTo>
                    <a:pt x="298" y="0"/>
                  </a:lnTo>
                  <a:cubicBezTo>
                    <a:pt x="133" y="0"/>
                    <a:pt x="0" y="134"/>
                    <a:pt x="0" y="298"/>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nvGrpSpPr>
          <p:cNvPr id="1182" name="Google Shape;1182;p33"/>
          <p:cNvGrpSpPr/>
          <p:nvPr/>
        </p:nvGrpSpPr>
        <p:grpSpPr>
          <a:xfrm>
            <a:off x="864864" y="2303821"/>
            <a:ext cx="1097280" cy="1097280"/>
            <a:chOff x="3550" y="2105"/>
            <a:chExt cx="570" cy="570"/>
          </a:xfrm>
        </p:grpSpPr>
        <p:sp>
          <p:nvSpPr>
            <p:cNvPr id="1183" name="Google Shape;1183;p33"/>
            <p:cNvSpPr/>
            <p:nvPr/>
          </p:nvSpPr>
          <p:spPr>
            <a:xfrm>
              <a:off x="3550" y="2105"/>
              <a:ext cx="570" cy="570"/>
            </a:xfrm>
            <a:custGeom>
              <a:rect b="b" l="l" r="r" t="t"/>
              <a:pathLst>
                <a:path extrusionOk="0" h="9385" w="9385">
                  <a:moveTo>
                    <a:pt x="5219" y="8007"/>
                  </a:moveTo>
                  <a:lnTo>
                    <a:pt x="5219" y="8007"/>
                  </a:lnTo>
                  <a:cubicBezTo>
                    <a:pt x="5219" y="8095"/>
                    <a:pt x="5148" y="8166"/>
                    <a:pt x="5059" y="8166"/>
                  </a:cubicBezTo>
                  <a:cubicBezTo>
                    <a:pt x="4971" y="8166"/>
                    <a:pt x="4900" y="8095"/>
                    <a:pt x="4900" y="8007"/>
                  </a:cubicBezTo>
                  <a:cubicBezTo>
                    <a:pt x="4900" y="7918"/>
                    <a:pt x="4971" y="7847"/>
                    <a:pt x="5059" y="7847"/>
                  </a:cubicBezTo>
                  <a:cubicBezTo>
                    <a:pt x="5148" y="7847"/>
                    <a:pt x="5219" y="7918"/>
                    <a:pt x="5219" y="8007"/>
                  </a:cubicBezTo>
                  <a:lnTo>
                    <a:pt x="5219" y="8007"/>
                  </a:lnTo>
                  <a:close/>
                  <a:moveTo>
                    <a:pt x="4172" y="9243"/>
                  </a:moveTo>
                  <a:lnTo>
                    <a:pt x="4172" y="9243"/>
                  </a:lnTo>
                  <a:lnTo>
                    <a:pt x="4172" y="8855"/>
                  </a:lnTo>
                  <a:cubicBezTo>
                    <a:pt x="4172" y="8357"/>
                    <a:pt x="3766" y="7951"/>
                    <a:pt x="3267" y="7951"/>
                  </a:cubicBezTo>
                  <a:lnTo>
                    <a:pt x="1476" y="7951"/>
                  </a:lnTo>
                  <a:cubicBezTo>
                    <a:pt x="1350" y="7827"/>
                    <a:pt x="1232" y="7695"/>
                    <a:pt x="1121" y="7557"/>
                  </a:cubicBezTo>
                  <a:lnTo>
                    <a:pt x="8265" y="7557"/>
                  </a:lnTo>
                  <a:cubicBezTo>
                    <a:pt x="7669" y="8298"/>
                    <a:pt x="6847" y="8851"/>
                    <a:pt x="5905" y="9110"/>
                  </a:cubicBezTo>
                  <a:lnTo>
                    <a:pt x="5905" y="8272"/>
                  </a:lnTo>
                  <a:cubicBezTo>
                    <a:pt x="6028" y="8246"/>
                    <a:pt x="6121" y="8137"/>
                    <a:pt x="6121" y="8007"/>
                  </a:cubicBezTo>
                  <a:cubicBezTo>
                    <a:pt x="6121" y="7857"/>
                    <a:pt x="5999" y="7735"/>
                    <a:pt x="5850" y="7735"/>
                  </a:cubicBezTo>
                  <a:cubicBezTo>
                    <a:pt x="5719" y="7735"/>
                    <a:pt x="5610" y="7828"/>
                    <a:pt x="5584" y="7951"/>
                  </a:cubicBezTo>
                  <a:lnTo>
                    <a:pt x="5325" y="7951"/>
                  </a:lnTo>
                  <a:cubicBezTo>
                    <a:pt x="5299" y="7828"/>
                    <a:pt x="5190" y="7735"/>
                    <a:pt x="5059" y="7735"/>
                  </a:cubicBezTo>
                  <a:cubicBezTo>
                    <a:pt x="4910" y="7735"/>
                    <a:pt x="4788" y="7857"/>
                    <a:pt x="4788" y="8007"/>
                  </a:cubicBezTo>
                  <a:cubicBezTo>
                    <a:pt x="4788" y="8156"/>
                    <a:pt x="4910" y="8278"/>
                    <a:pt x="5059" y="8278"/>
                  </a:cubicBezTo>
                  <a:cubicBezTo>
                    <a:pt x="5190" y="8278"/>
                    <a:pt x="5299" y="8185"/>
                    <a:pt x="5325" y="8062"/>
                  </a:cubicBezTo>
                  <a:lnTo>
                    <a:pt x="5584" y="8062"/>
                  </a:lnTo>
                  <a:cubicBezTo>
                    <a:pt x="5606" y="8167"/>
                    <a:pt x="5689" y="8250"/>
                    <a:pt x="5794" y="8272"/>
                  </a:cubicBezTo>
                  <a:lnTo>
                    <a:pt x="5794" y="9139"/>
                  </a:lnTo>
                  <a:cubicBezTo>
                    <a:pt x="5441" y="9227"/>
                    <a:pt x="5072" y="9274"/>
                    <a:pt x="4693" y="9274"/>
                  </a:cubicBezTo>
                  <a:cubicBezTo>
                    <a:pt x="4517" y="9274"/>
                    <a:pt x="4343" y="9263"/>
                    <a:pt x="4172" y="9243"/>
                  </a:cubicBezTo>
                  <a:lnTo>
                    <a:pt x="4172" y="9243"/>
                  </a:lnTo>
                  <a:close/>
                  <a:moveTo>
                    <a:pt x="4061" y="9229"/>
                  </a:moveTo>
                  <a:lnTo>
                    <a:pt x="4061" y="9229"/>
                  </a:lnTo>
                  <a:cubicBezTo>
                    <a:pt x="3116" y="9098"/>
                    <a:pt x="2263" y="8679"/>
                    <a:pt x="1593" y="8062"/>
                  </a:cubicBezTo>
                  <a:lnTo>
                    <a:pt x="3267" y="8062"/>
                  </a:lnTo>
                  <a:cubicBezTo>
                    <a:pt x="3705" y="8062"/>
                    <a:pt x="4061" y="8418"/>
                    <a:pt x="4061" y="8855"/>
                  </a:cubicBezTo>
                  <a:lnTo>
                    <a:pt x="4061" y="9229"/>
                  </a:lnTo>
                  <a:lnTo>
                    <a:pt x="4061" y="9229"/>
                  </a:lnTo>
                  <a:close/>
                  <a:moveTo>
                    <a:pt x="614" y="2610"/>
                  </a:moveTo>
                  <a:lnTo>
                    <a:pt x="614" y="2610"/>
                  </a:lnTo>
                  <a:lnTo>
                    <a:pt x="8771" y="2610"/>
                  </a:lnTo>
                  <a:cubicBezTo>
                    <a:pt x="9092" y="3235"/>
                    <a:pt x="9274" y="3943"/>
                    <a:pt x="9274" y="4693"/>
                  </a:cubicBezTo>
                  <a:cubicBezTo>
                    <a:pt x="9274" y="4693"/>
                    <a:pt x="9274" y="4694"/>
                    <a:pt x="9274" y="4695"/>
                  </a:cubicBezTo>
                  <a:lnTo>
                    <a:pt x="112" y="4695"/>
                  </a:lnTo>
                  <a:cubicBezTo>
                    <a:pt x="112" y="4694"/>
                    <a:pt x="111" y="4693"/>
                    <a:pt x="111" y="4693"/>
                  </a:cubicBezTo>
                  <a:cubicBezTo>
                    <a:pt x="111" y="3943"/>
                    <a:pt x="294" y="3235"/>
                    <a:pt x="614" y="2610"/>
                  </a:cubicBezTo>
                  <a:lnTo>
                    <a:pt x="614" y="2610"/>
                  </a:lnTo>
                  <a:close/>
                  <a:moveTo>
                    <a:pt x="5675" y="917"/>
                  </a:moveTo>
                  <a:lnTo>
                    <a:pt x="5675" y="917"/>
                  </a:lnTo>
                  <a:cubicBezTo>
                    <a:pt x="5675" y="829"/>
                    <a:pt x="5746" y="757"/>
                    <a:pt x="5835" y="757"/>
                  </a:cubicBezTo>
                  <a:cubicBezTo>
                    <a:pt x="5923" y="757"/>
                    <a:pt x="5995" y="829"/>
                    <a:pt x="5995" y="917"/>
                  </a:cubicBezTo>
                  <a:cubicBezTo>
                    <a:pt x="5995" y="1005"/>
                    <a:pt x="5923" y="1077"/>
                    <a:pt x="5835" y="1077"/>
                  </a:cubicBezTo>
                  <a:cubicBezTo>
                    <a:pt x="5746" y="1077"/>
                    <a:pt x="5675" y="1005"/>
                    <a:pt x="5675" y="917"/>
                  </a:cubicBezTo>
                  <a:lnTo>
                    <a:pt x="5675" y="917"/>
                  </a:lnTo>
                  <a:close/>
                  <a:moveTo>
                    <a:pt x="4900" y="917"/>
                  </a:moveTo>
                  <a:lnTo>
                    <a:pt x="4900" y="917"/>
                  </a:lnTo>
                  <a:cubicBezTo>
                    <a:pt x="4900" y="829"/>
                    <a:pt x="4971" y="757"/>
                    <a:pt x="5059" y="757"/>
                  </a:cubicBezTo>
                  <a:cubicBezTo>
                    <a:pt x="5148" y="757"/>
                    <a:pt x="5219" y="829"/>
                    <a:pt x="5219" y="917"/>
                  </a:cubicBezTo>
                  <a:cubicBezTo>
                    <a:pt x="5219" y="1005"/>
                    <a:pt x="5148" y="1077"/>
                    <a:pt x="5059" y="1077"/>
                  </a:cubicBezTo>
                  <a:cubicBezTo>
                    <a:pt x="4971" y="1077"/>
                    <a:pt x="4900" y="1005"/>
                    <a:pt x="4900" y="917"/>
                  </a:cubicBezTo>
                  <a:lnTo>
                    <a:pt x="4900" y="917"/>
                  </a:lnTo>
                  <a:close/>
                  <a:moveTo>
                    <a:pt x="4124" y="917"/>
                  </a:moveTo>
                  <a:lnTo>
                    <a:pt x="4124" y="917"/>
                  </a:lnTo>
                  <a:cubicBezTo>
                    <a:pt x="4124" y="829"/>
                    <a:pt x="4196" y="757"/>
                    <a:pt x="4284" y="757"/>
                  </a:cubicBezTo>
                  <a:cubicBezTo>
                    <a:pt x="4373" y="757"/>
                    <a:pt x="4444" y="829"/>
                    <a:pt x="4444" y="917"/>
                  </a:cubicBezTo>
                  <a:cubicBezTo>
                    <a:pt x="4444" y="1005"/>
                    <a:pt x="4373" y="1077"/>
                    <a:pt x="4284" y="1077"/>
                  </a:cubicBezTo>
                  <a:cubicBezTo>
                    <a:pt x="4196" y="1077"/>
                    <a:pt x="4124" y="1005"/>
                    <a:pt x="4124" y="917"/>
                  </a:cubicBezTo>
                  <a:lnTo>
                    <a:pt x="4124" y="917"/>
                  </a:lnTo>
                  <a:close/>
                  <a:moveTo>
                    <a:pt x="2894" y="917"/>
                  </a:moveTo>
                  <a:lnTo>
                    <a:pt x="2894" y="917"/>
                  </a:lnTo>
                  <a:cubicBezTo>
                    <a:pt x="2894" y="1005"/>
                    <a:pt x="2822" y="1077"/>
                    <a:pt x="2734" y="1077"/>
                  </a:cubicBezTo>
                  <a:cubicBezTo>
                    <a:pt x="2646" y="1077"/>
                    <a:pt x="2574" y="1005"/>
                    <a:pt x="2574" y="917"/>
                  </a:cubicBezTo>
                  <a:cubicBezTo>
                    <a:pt x="2574" y="829"/>
                    <a:pt x="2646" y="757"/>
                    <a:pt x="2734" y="757"/>
                  </a:cubicBezTo>
                  <a:cubicBezTo>
                    <a:pt x="2822" y="757"/>
                    <a:pt x="2894" y="829"/>
                    <a:pt x="2894" y="917"/>
                  </a:cubicBezTo>
                  <a:lnTo>
                    <a:pt x="2894" y="917"/>
                  </a:lnTo>
                  <a:close/>
                  <a:moveTo>
                    <a:pt x="3441" y="287"/>
                  </a:moveTo>
                  <a:lnTo>
                    <a:pt x="3441" y="287"/>
                  </a:lnTo>
                  <a:lnTo>
                    <a:pt x="3441" y="655"/>
                  </a:lnTo>
                  <a:cubicBezTo>
                    <a:pt x="3342" y="681"/>
                    <a:pt x="3265" y="761"/>
                    <a:pt x="3244" y="861"/>
                  </a:cubicBezTo>
                  <a:lnTo>
                    <a:pt x="2999" y="861"/>
                  </a:lnTo>
                  <a:cubicBezTo>
                    <a:pt x="2974" y="738"/>
                    <a:pt x="2865" y="646"/>
                    <a:pt x="2734" y="646"/>
                  </a:cubicBezTo>
                  <a:cubicBezTo>
                    <a:pt x="2585" y="646"/>
                    <a:pt x="2463" y="767"/>
                    <a:pt x="2463" y="917"/>
                  </a:cubicBezTo>
                  <a:cubicBezTo>
                    <a:pt x="2463" y="1066"/>
                    <a:pt x="2585" y="1188"/>
                    <a:pt x="2734" y="1188"/>
                  </a:cubicBezTo>
                  <a:cubicBezTo>
                    <a:pt x="2865" y="1188"/>
                    <a:pt x="2974" y="1095"/>
                    <a:pt x="2999" y="972"/>
                  </a:cubicBezTo>
                  <a:lnTo>
                    <a:pt x="3244" y="972"/>
                  </a:lnTo>
                  <a:cubicBezTo>
                    <a:pt x="3270" y="1095"/>
                    <a:pt x="3379" y="1188"/>
                    <a:pt x="3509" y="1188"/>
                  </a:cubicBezTo>
                  <a:cubicBezTo>
                    <a:pt x="3640" y="1188"/>
                    <a:pt x="3749" y="1095"/>
                    <a:pt x="3774" y="972"/>
                  </a:cubicBezTo>
                  <a:lnTo>
                    <a:pt x="4019" y="972"/>
                  </a:lnTo>
                  <a:cubicBezTo>
                    <a:pt x="4045" y="1095"/>
                    <a:pt x="4154" y="1188"/>
                    <a:pt x="4284" y="1188"/>
                  </a:cubicBezTo>
                  <a:cubicBezTo>
                    <a:pt x="4415" y="1188"/>
                    <a:pt x="4524" y="1095"/>
                    <a:pt x="4550" y="972"/>
                  </a:cubicBezTo>
                  <a:lnTo>
                    <a:pt x="4794" y="972"/>
                  </a:lnTo>
                  <a:cubicBezTo>
                    <a:pt x="4820" y="1095"/>
                    <a:pt x="4929" y="1188"/>
                    <a:pt x="5059" y="1188"/>
                  </a:cubicBezTo>
                  <a:cubicBezTo>
                    <a:pt x="5190" y="1188"/>
                    <a:pt x="5299" y="1095"/>
                    <a:pt x="5325" y="972"/>
                  </a:cubicBezTo>
                  <a:lnTo>
                    <a:pt x="5569" y="972"/>
                  </a:lnTo>
                  <a:cubicBezTo>
                    <a:pt x="5595" y="1095"/>
                    <a:pt x="5704" y="1188"/>
                    <a:pt x="5835" y="1188"/>
                  </a:cubicBezTo>
                  <a:cubicBezTo>
                    <a:pt x="5984" y="1188"/>
                    <a:pt x="6106" y="1066"/>
                    <a:pt x="6106" y="917"/>
                  </a:cubicBezTo>
                  <a:cubicBezTo>
                    <a:pt x="6106" y="767"/>
                    <a:pt x="5984" y="646"/>
                    <a:pt x="5835" y="646"/>
                  </a:cubicBezTo>
                  <a:cubicBezTo>
                    <a:pt x="5704" y="646"/>
                    <a:pt x="5595" y="738"/>
                    <a:pt x="5569" y="861"/>
                  </a:cubicBezTo>
                  <a:lnTo>
                    <a:pt x="5325" y="861"/>
                  </a:lnTo>
                  <a:cubicBezTo>
                    <a:pt x="5299" y="738"/>
                    <a:pt x="5190" y="646"/>
                    <a:pt x="5059" y="646"/>
                  </a:cubicBezTo>
                  <a:cubicBezTo>
                    <a:pt x="4929" y="646"/>
                    <a:pt x="4820" y="738"/>
                    <a:pt x="4794" y="861"/>
                  </a:cubicBezTo>
                  <a:lnTo>
                    <a:pt x="4550" y="861"/>
                  </a:lnTo>
                  <a:cubicBezTo>
                    <a:pt x="4524" y="738"/>
                    <a:pt x="4415" y="646"/>
                    <a:pt x="4284" y="646"/>
                  </a:cubicBezTo>
                  <a:cubicBezTo>
                    <a:pt x="4154" y="646"/>
                    <a:pt x="4045" y="738"/>
                    <a:pt x="4019" y="861"/>
                  </a:cubicBezTo>
                  <a:lnTo>
                    <a:pt x="3774" y="861"/>
                  </a:lnTo>
                  <a:cubicBezTo>
                    <a:pt x="3752" y="752"/>
                    <a:pt x="3663" y="668"/>
                    <a:pt x="3552" y="650"/>
                  </a:cubicBezTo>
                  <a:lnTo>
                    <a:pt x="3552" y="255"/>
                  </a:lnTo>
                  <a:cubicBezTo>
                    <a:pt x="3917" y="162"/>
                    <a:pt x="4299" y="112"/>
                    <a:pt x="4693" y="112"/>
                  </a:cubicBezTo>
                  <a:cubicBezTo>
                    <a:pt x="6140" y="112"/>
                    <a:pt x="7432" y="787"/>
                    <a:pt x="8272" y="1838"/>
                  </a:cubicBezTo>
                  <a:lnTo>
                    <a:pt x="1114" y="1838"/>
                  </a:lnTo>
                  <a:cubicBezTo>
                    <a:pt x="1702" y="1102"/>
                    <a:pt x="2511" y="551"/>
                    <a:pt x="3441" y="287"/>
                  </a:cubicBezTo>
                  <a:lnTo>
                    <a:pt x="3441" y="287"/>
                  </a:lnTo>
                  <a:close/>
                  <a:moveTo>
                    <a:pt x="3509" y="757"/>
                  </a:moveTo>
                  <a:lnTo>
                    <a:pt x="3509" y="757"/>
                  </a:lnTo>
                  <a:cubicBezTo>
                    <a:pt x="3597" y="757"/>
                    <a:pt x="3669" y="829"/>
                    <a:pt x="3669" y="917"/>
                  </a:cubicBezTo>
                  <a:cubicBezTo>
                    <a:pt x="3669" y="1005"/>
                    <a:pt x="3597" y="1077"/>
                    <a:pt x="3509" y="1077"/>
                  </a:cubicBezTo>
                  <a:cubicBezTo>
                    <a:pt x="3421" y="1077"/>
                    <a:pt x="3349" y="1005"/>
                    <a:pt x="3349" y="917"/>
                  </a:cubicBezTo>
                  <a:cubicBezTo>
                    <a:pt x="3349" y="829"/>
                    <a:pt x="3421" y="757"/>
                    <a:pt x="3509" y="757"/>
                  </a:cubicBezTo>
                  <a:lnTo>
                    <a:pt x="3509" y="757"/>
                  </a:lnTo>
                  <a:close/>
                  <a:moveTo>
                    <a:pt x="8515" y="7214"/>
                  </a:moveTo>
                  <a:lnTo>
                    <a:pt x="8515" y="7214"/>
                  </a:lnTo>
                  <a:lnTo>
                    <a:pt x="870" y="7214"/>
                  </a:lnTo>
                  <a:cubicBezTo>
                    <a:pt x="446" y="6573"/>
                    <a:pt x="179" y="5820"/>
                    <a:pt x="124" y="5009"/>
                  </a:cubicBezTo>
                  <a:lnTo>
                    <a:pt x="9262" y="5009"/>
                  </a:lnTo>
                  <a:cubicBezTo>
                    <a:pt x="9206" y="5820"/>
                    <a:pt x="8939" y="6573"/>
                    <a:pt x="8515" y="7214"/>
                  </a:cubicBezTo>
                  <a:lnTo>
                    <a:pt x="8515" y="7214"/>
                  </a:lnTo>
                  <a:close/>
                  <a:moveTo>
                    <a:pt x="5850" y="8166"/>
                  </a:moveTo>
                  <a:lnTo>
                    <a:pt x="5850" y="8166"/>
                  </a:lnTo>
                  <a:cubicBezTo>
                    <a:pt x="5762" y="8166"/>
                    <a:pt x="5690" y="8095"/>
                    <a:pt x="5690" y="8007"/>
                  </a:cubicBezTo>
                  <a:cubicBezTo>
                    <a:pt x="5690" y="7918"/>
                    <a:pt x="5762" y="7847"/>
                    <a:pt x="5850" y="7847"/>
                  </a:cubicBezTo>
                  <a:cubicBezTo>
                    <a:pt x="5938" y="7847"/>
                    <a:pt x="6010" y="7918"/>
                    <a:pt x="6010" y="8007"/>
                  </a:cubicBezTo>
                  <a:cubicBezTo>
                    <a:pt x="6010" y="8095"/>
                    <a:pt x="5938" y="8166"/>
                    <a:pt x="5850" y="8166"/>
                  </a:cubicBezTo>
                  <a:lnTo>
                    <a:pt x="5850" y="8166"/>
                  </a:lnTo>
                  <a:close/>
                  <a:moveTo>
                    <a:pt x="9385" y="4693"/>
                  </a:moveTo>
                  <a:lnTo>
                    <a:pt x="9385" y="4693"/>
                  </a:lnTo>
                  <a:cubicBezTo>
                    <a:pt x="9385" y="2105"/>
                    <a:pt x="7280" y="0"/>
                    <a:pt x="4693" y="0"/>
                  </a:cubicBezTo>
                  <a:cubicBezTo>
                    <a:pt x="4275" y="0"/>
                    <a:pt x="3870" y="56"/>
                    <a:pt x="3485" y="159"/>
                  </a:cubicBezTo>
                  <a:cubicBezTo>
                    <a:pt x="3481" y="160"/>
                    <a:pt x="3476" y="161"/>
                    <a:pt x="3472" y="162"/>
                  </a:cubicBezTo>
                  <a:cubicBezTo>
                    <a:pt x="1475" y="701"/>
                    <a:pt x="0" y="2527"/>
                    <a:pt x="0" y="4693"/>
                  </a:cubicBezTo>
                  <a:cubicBezTo>
                    <a:pt x="0" y="6000"/>
                    <a:pt x="538" y="7183"/>
                    <a:pt x="1403" y="8035"/>
                  </a:cubicBezTo>
                  <a:cubicBezTo>
                    <a:pt x="1409" y="8044"/>
                    <a:pt x="1416" y="8051"/>
                    <a:pt x="1424" y="8055"/>
                  </a:cubicBezTo>
                  <a:cubicBezTo>
                    <a:pt x="2137" y="8748"/>
                    <a:pt x="3067" y="9216"/>
                    <a:pt x="4102" y="9347"/>
                  </a:cubicBezTo>
                  <a:cubicBezTo>
                    <a:pt x="4107" y="9348"/>
                    <a:pt x="4111" y="9349"/>
                    <a:pt x="4116" y="9349"/>
                  </a:cubicBezTo>
                  <a:cubicBezTo>
                    <a:pt x="4118" y="9349"/>
                    <a:pt x="4118" y="9349"/>
                    <a:pt x="4120" y="9349"/>
                  </a:cubicBezTo>
                  <a:cubicBezTo>
                    <a:pt x="4308" y="9372"/>
                    <a:pt x="4499" y="9385"/>
                    <a:pt x="4693" y="9385"/>
                  </a:cubicBezTo>
                  <a:cubicBezTo>
                    <a:pt x="5099" y="9385"/>
                    <a:pt x="5493" y="9333"/>
                    <a:pt x="5868" y="9236"/>
                  </a:cubicBezTo>
                  <a:cubicBezTo>
                    <a:pt x="5870" y="9235"/>
                    <a:pt x="5871" y="9235"/>
                    <a:pt x="5872" y="9235"/>
                  </a:cubicBezTo>
                  <a:cubicBezTo>
                    <a:pt x="7890" y="8710"/>
                    <a:pt x="9385" y="6873"/>
                    <a:pt x="9385" y="469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84" name="Google Shape;1184;p33"/>
            <p:cNvSpPr/>
            <p:nvPr/>
          </p:nvSpPr>
          <p:spPr>
            <a:xfrm>
              <a:off x="3608" y="2273"/>
              <a:ext cx="370" cy="44"/>
            </a:xfrm>
            <a:custGeom>
              <a:rect b="b" l="l" r="r" t="t"/>
              <a:pathLst>
                <a:path extrusionOk="0" h="724" w="6097">
                  <a:moveTo>
                    <a:pt x="111" y="249"/>
                  </a:moveTo>
                  <a:lnTo>
                    <a:pt x="111" y="249"/>
                  </a:lnTo>
                  <a:cubicBezTo>
                    <a:pt x="111" y="173"/>
                    <a:pt x="173" y="111"/>
                    <a:pt x="249" y="111"/>
                  </a:cubicBezTo>
                  <a:lnTo>
                    <a:pt x="1815" y="111"/>
                  </a:lnTo>
                  <a:cubicBezTo>
                    <a:pt x="1891" y="111"/>
                    <a:pt x="1953" y="173"/>
                    <a:pt x="1953" y="249"/>
                  </a:cubicBezTo>
                  <a:lnTo>
                    <a:pt x="1953" y="474"/>
                  </a:lnTo>
                  <a:cubicBezTo>
                    <a:pt x="1953" y="550"/>
                    <a:pt x="1891" y="612"/>
                    <a:pt x="1815" y="612"/>
                  </a:cubicBezTo>
                  <a:lnTo>
                    <a:pt x="249" y="612"/>
                  </a:lnTo>
                  <a:cubicBezTo>
                    <a:pt x="173" y="612"/>
                    <a:pt x="111" y="550"/>
                    <a:pt x="111" y="474"/>
                  </a:cubicBezTo>
                  <a:lnTo>
                    <a:pt x="111" y="249"/>
                  </a:lnTo>
                  <a:lnTo>
                    <a:pt x="111" y="249"/>
                  </a:lnTo>
                  <a:close/>
                  <a:moveTo>
                    <a:pt x="249" y="724"/>
                  </a:moveTo>
                  <a:lnTo>
                    <a:pt x="249" y="724"/>
                  </a:lnTo>
                  <a:lnTo>
                    <a:pt x="1815" y="724"/>
                  </a:lnTo>
                  <a:cubicBezTo>
                    <a:pt x="1953" y="724"/>
                    <a:pt x="2064" y="612"/>
                    <a:pt x="2064" y="474"/>
                  </a:cubicBezTo>
                  <a:lnTo>
                    <a:pt x="2064" y="417"/>
                  </a:lnTo>
                  <a:lnTo>
                    <a:pt x="6042" y="417"/>
                  </a:lnTo>
                  <a:cubicBezTo>
                    <a:pt x="6073" y="417"/>
                    <a:pt x="6097" y="392"/>
                    <a:pt x="6097" y="362"/>
                  </a:cubicBezTo>
                  <a:cubicBezTo>
                    <a:pt x="6097" y="331"/>
                    <a:pt x="6073" y="306"/>
                    <a:pt x="6042" y="306"/>
                  </a:cubicBezTo>
                  <a:lnTo>
                    <a:pt x="2064" y="306"/>
                  </a:lnTo>
                  <a:lnTo>
                    <a:pt x="2064" y="249"/>
                  </a:lnTo>
                  <a:cubicBezTo>
                    <a:pt x="2064" y="112"/>
                    <a:pt x="1953" y="0"/>
                    <a:pt x="1815" y="0"/>
                  </a:cubicBezTo>
                  <a:lnTo>
                    <a:pt x="249" y="0"/>
                  </a:lnTo>
                  <a:cubicBezTo>
                    <a:pt x="112" y="0"/>
                    <a:pt x="0" y="112"/>
                    <a:pt x="0" y="249"/>
                  </a:cubicBezTo>
                  <a:lnTo>
                    <a:pt x="0" y="474"/>
                  </a:lnTo>
                  <a:cubicBezTo>
                    <a:pt x="0" y="612"/>
                    <a:pt x="112" y="724"/>
                    <a:pt x="249" y="72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85" name="Google Shape;1185;p33"/>
            <p:cNvSpPr/>
            <p:nvPr/>
          </p:nvSpPr>
          <p:spPr>
            <a:xfrm>
              <a:off x="3608" y="2330"/>
              <a:ext cx="370" cy="44"/>
            </a:xfrm>
            <a:custGeom>
              <a:rect b="b" l="l" r="r" t="t"/>
              <a:pathLst>
                <a:path extrusionOk="0" h="723" w="6097">
                  <a:moveTo>
                    <a:pt x="111" y="249"/>
                  </a:moveTo>
                  <a:lnTo>
                    <a:pt x="111" y="249"/>
                  </a:lnTo>
                  <a:cubicBezTo>
                    <a:pt x="111" y="173"/>
                    <a:pt x="173" y="111"/>
                    <a:pt x="249" y="111"/>
                  </a:cubicBezTo>
                  <a:lnTo>
                    <a:pt x="1815" y="111"/>
                  </a:lnTo>
                  <a:cubicBezTo>
                    <a:pt x="1891" y="111"/>
                    <a:pt x="1953" y="173"/>
                    <a:pt x="1953" y="249"/>
                  </a:cubicBezTo>
                  <a:lnTo>
                    <a:pt x="1953" y="474"/>
                  </a:lnTo>
                  <a:cubicBezTo>
                    <a:pt x="1953" y="550"/>
                    <a:pt x="1891" y="612"/>
                    <a:pt x="1815" y="612"/>
                  </a:cubicBezTo>
                  <a:lnTo>
                    <a:pt x="249" y="612"/>
                  </a:lnTo>
                  <a:cubicBezTo>
                    <a:pt x="173" y="612"/>
                    <a:pt x="111" y="550"/>
                    <a:pt x="111" y="474"/>
                  </a:cubicBezTo>
                  <a:lnTo>
                    <a:pt x="111" y="249"/>
                  </a:lnTo>
                  <a:lnTo>
                    <a:pt x="111" y="249"/>
                  </a:lnTo>
                  <a:close/>
                  <a:moveTo>
                    <a:pt x="249" y="723"/>
                  </a:moveTo>
                  <a:lnTo>
                    <a:pt x="249" y="723"/>
                  </a:lnTo>
                  <a:lnTo>
                    <a:pt x="1815" y="723"/>
                  </a:lnTo>
                  <a:cubicBezTo>
                    <a:pt x="1953" y="723"/>
                    <a:pt x="2064" y="611"/>
                    <a:pt x="2064" y="474"/>
                  </a:cubicBezTo>
                  <a:lnTo>
                    <a:pt x="2064" y="417"/>
                  </a:lnTo>
                  <a:lnTo>
                    <a:pt x="6042" y="417"/>
                  </a:lnTo>
                  <a:cubicBezTo>
                    <a:pt x="6073" y="417"/>
                    <a:pt x="6097" y="392"/>
                    <a:pt x="6097" y="361"/>
                  </a:cubicBezTo>
                  <a:cubicBezTo>
                    <a:pt x="6097" y="331"/>
                    <a:pt x="6073" y="306"/>
                    <a:pt x="6042" y="306"/>
                  </a:cubicBezTo>
                  <a:lnTo>
                    <a:pt x="2064" y="306"/>
                  </a:lnTo>
                  <a:lnTo>
                    <a:pt x="2064" y="249"/>
                  </a:lnTo>
                  <a:cubicBezTo>
                    <a:pt x="2064" y="111"/>
                    <a:pt x="1953" y="0"/>
                    <a:pt x="1815" y="0"/>
                  </a:cubicBezTo>
                  <a:lnTo>
                    <a:pt x="249" y="0"/>
                  </a:lnTo>
                  <a:cubicBezTo>
                    <a:pt x="112" y="0"/>
                    <a:pt x="0" y="111"/>
                    <a:pt x="0" y="249"/>
                  </a:cubicBezTo>
                  <a:lnTo>
                    <a:pt x="0" y="474"/>
                  </a:lnTo>
                  <a:cubicBezTo>
                    <a:pt x="0" y="611"/>
                    <a:pt x="112" y="723"/>
                    <a:pt x="249" y="723"/>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86" name="Google Shape;1186;p33"/>
            <p:cNvSpPr/>
            <p:nvPr/>
          </p:nvSpPr>
          <p:spPr>
            <a:xfrm>
              <a:off x="3981" y="2277"/>
              <a:ext cx="36" cy="36"/>
            </a:xfrm>
            <a:custGeom>
              <a:rect b="b" l="l" r="r" t="t"/>
              <a:pathLst>
                <a:path extrusionOk="0" h="586" w="592">
                  <a:moveTo>
                    <a:pt x="22" y="570"/>
                  </a:moveTo>
                  <a:lnTo>
                    <a:pt x="22" y="570"/>
                  </a:lnTo>
                  <a:cubicBezTo>
                    <a:pt x="32" y="581"/>
                    <a:pt x="47" y="586"/>
                    <a:pt x="61" y="586"/>
                  </a:cubicBezTo>
                  <a:cubicBezTo>
                    <a:pt x="75" y="586"/>
                    <a:pt x="89" y="581"/>
                    <a:pt x="100" y="570"/>
                  </a:cubicBezTo>
                  <a:lnTo>
                    <a:pt x="296" y="374"/>
                  </a:lnTo>
                  <a:lnTo>
                    <a:pt x="491" y="570"/>
                  </a:lnTo>
                  <a:cubicBezTo>
                    <a:pt x="502" y="581"/>
                    <a:pt x="517" y="586"/>
                    <a:pt x="531" y="586"/>
                  </a:cubicBezTo>
                  <a:cubicBezTo>
                    <a:pt x="545" y="586"/>
                    <a:pt x="559" y="581"/>
                    <a:pt x="570" y="570"/>
                  </a:cubicBezTo>
                  <a:cubicBezTo>
                    <a:pt x="592" y="548"/>
                    <a:pt x="592" y="513"/>
                    <a:pt x="570" y="491"/>
                  </a:cubicBezTo>
                  <a:lnTo>
                    <a:pt x="374" y="296"/>
                  </a:lnTo>
                  <a:lnTo>
                    <a:pt x="570" y="100"/>
                  </a:lnTo>
                  <a:cubicBezTo>
                    <a:pt x="592" y="78"/>
                    <a:pt x="592" y="43"/>
                    <a:pt x="570" y="21"/>
                  </a:cubicBezTo>
                  <a:cubicBezTo>
                    <a:pt x="548" y="0"/>
                    <a:pt x="513" y="0"/>
                    <a:pt x="491" y="21"/>
                  </a:cubicBezTo>
                  <a:lnTo>
                    <a:pt x="296" y="217"/>
                  </a:lnTo>
                  <a:lnTo>
                    <a:pt x="100" y="21"/>
                  </a:lnTo>
                  <a:cubicBezTo>
                    <a:pt x="79" y="0"/>
                    <a:pt x="43" y="0"/>
                    <a:pt x="22" y="21"/>
                  </a:cubicBezTo>
                  <a:cubicBezTo>
                    <a:pt x="0" y="43"/>
                    <a:pt x="0" y="78"/>
                    <a:pt x="22" y="100"/>
                  </a:cubicBezTo>
                  <a:lnTo>
                    <a:pt x="217" y="296"/>
                  </a:lnTo>
                  <a:lnTo>
                    <a:pt x="22" y="491"/>
                  </a:lnTo>
                  <a:cubicBezTo>
                    <a:pt x="0" y="513"/>
                    <a:pt x="0" y="548"/>
                    <a:pt x="22" y="57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87" name="Google Shape;1187;p33"/>
            <p:cNvSpPr/>
            <p:nvPr/>
          </p:nvSpPr>
          <p:spPr>
            <a:xfrm>
              <a:off x="4022" y="2277"/>
              <a:ext cx="36" cy="36"/>
            </a:xfrm>
            <a:custGeom>
              <a:rect b="b" l="l" r="r" t="t"/>
              <a:pathLst>
                <a:path extrusionOk="0" h="586" w="592">
                  <a:moveTo>
                    <a:pt x="22" y="570"/>
                  </a:moveTo>
                  <a:lnTo>
                    <a:pt x="22" y="570"/>
                  </a:lnTo>
                  <a:cubicBezTo>
                    <a:pt x="33" y="581"/>
                    <a:pt x="47" y="586"/>
                    <a:pt x="61" y="586"/>
                  </a:cubicBezTo>
                  <a:cubicBezTo>
                    <a:pt x="75" y="586"/>
                    <a:pt x="89" y="581"/>
                    <a:pt x="100" y="570"/>
                  </a:cubicBezTo>
                  <a:lnTo>
                    <a:pt x="296" y="374"/>
                  </a:lnTo>
                  <a:lnTo>
                    <a:pt x="492" y="570"/>
                  </a:lnTo>
                  <a:cubicBezTo>
                    <a:pt x="502" y="581"/>
                    <a:pt x="517" y="586"/>
                    <a:pt x="531" y="586"/>
                  </a:cubicBezTo>
                  <a:cubicBezTo>
                    <a:pt x="545" y="586"/>
                    <a:pt x="559" y="581"/>
                    <a:pt x="570" y="570"/>
                  </a:cubicBezTo>
                  <a:cubicBezTo>
                    <a:pt x="592" y="548"/>
                    <a:pt x="592" y="513"/>
                    <a:pt x="570" y="491"/>
                  </a:cubicBezTo>
                  <a:lnTo>
                    <a:pt x="375" y="296"/>
                  </a:lnTo>
                  <a:lnTo>
                    <a:pt x="570" y="100"/>
                  </a:lnTo>
                  <a:cubicBezTo>
                    <a:pt x="592" y="78"/>
                    <a:pt x="592" y="43"/>
                    <a:pt x="570" y="21"/>
                  </a:cubicBezTo>
                  <a:cubicBezTo>
                    <a:pt x="548" y="0"/>
                    <a:pt x="513" y="0"/>
                    <a:pt x="492" y="21"/>
                  </a:cubicBezTo>
                  <a:lnTo>
                    <a:pt x="296" y="217"/>
                  </a:lnTo>
                  <a:lnTo>
                    <a:pt x="100" y="21"/>
                  </a:lnTo>
                  <a:cubicBezTo>
                    <a:pt x="79" y="0"/>
                    <a:pt x="43" y="0"/>
                    <a:pt x="22" y="21"/>
                  </a:cubicBezTo>
                  <a:cubicBezTo>
                    <a:pt x="0" y="43"/>
                    <a:pt x="0" y="78"/>
                    <a:pt x="22" y="100"/>
                  </a:cubicBezTo>
                  <a:lnTo>
                    <a:pt x="217" y="296"/>
                  </a:lnTo>
                  <a:lnTo>
                    <a:pt x="22" y="491"/>
                  </a:lnTo>
                  <a:cubicBezTo>
                    <a:pt x="0" y="513"/>
                    <a:pt x="0" y="548"/>
                    <a:pt x="22" y="57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88" name="Google Shape;1188;p33"/>
            <p:cNvSpPr/>
            <p:nvPr/>
          </p:nvSpPr>
          <p:spPr>
            <a:xfrm>
              <a:off x="3981" y="2334"/>
              <a:ext cx="36" cy="36"/>
            </a:xfrm>
            <a:custGeom>
              <a:rect b="b" l="l" r="r" t="t"/>
              <a:pathLst>
                <a:path extrusionOk="0" h="587" w="592">
                  <a:moveTo>
                    <a:pt x="22" y="570"/>
                  </a:moveTo>
                  <a:lnTo>
                    <a:pt x="22" y="570"/>
                  </a:lnTo>
                  <a:cubicBezTo>
                    <a:pt x="32" y="581"/>
                    <a:pt x="47" y="587"/>
                    <a:pt x="61" y="587"/>
                  </a:cubicBezTo>
                  <a:cubicBezTo>
                    <a:pt x="75" y="587"/>
                    <a:pt x="89" y="581"/>
                    <a:pt x="100" y="570"/>
                  </a:cubicBezTo>
                  <a:lnTo>
                    <a:pt x="296" y="375"/>
                  </a:lnTo>
                  <a:lnTo>
                    <a:pt x="491" y="570"/>
                  </a:lnTo>
                  <a:cubicBezTo>
                    <a:pt x="502" y="581"/>
                    <a:pt x="517" y="587"/>
                    <a:pt x="531" y="587"/>
                  </a:cubicBezTo>
                  <a:cubicBezTo>
                    <a:pt x="545" y="587"/>
                    <a:pt x="559" y="581"/>
                    <a:pt x="570" y="570"/>
                  </a:cubicBezTo>
                  <a:cubicBezTo>
                    <a:pt x="592" y="549"/>
                    <a:pt x="592" y="514"/>
                    <a:pt x="570" y="492"/>
                  </a:cubicBezTo>
                  <a:lnTo>
                    <a:pt x="374" y="296"/>
                  </a:lnTo>
                  <a:lnTo>
                    <a:pt x="570" y="101"/>
                  </a:lnTo>
                  <a:cubicBezTo>
                    <a:pt x="592" y="79"/>
                    <a:pt x="592" y="44"/>
                    <a:pt x="570" y="22"/>
                  </a:cubicBezTo>
                  <a:cubicBezTo>
                    <a:pt x="548" y="0"/>
                    <a:pt x="513" y="0"/>
                    <a:pt x="491" y="22"/>
                  </a:cubicBezTo>
                  <a:lnTo>
                    <a:pt x="296" y="218"/>
                  </a:lnTo>
                  <a:lnTo>
                    <a:pt x="100" y="22"/>
                  </a:lnTo>
                  <a:cubicBezTo>
                    <a:pt x="79" y="0"/>
                    <a:pt x="43" y="0"/>
                    <a:pt x="22" y="22"/>
                  </a:cubicBezTo>
                  <a:cubicBezTo>
                    <a:pt x="0" y="44"/>
                    <a:pt x="0" y="79"/>
                    <a:pt x="22" y="101"/>
                  </a:cubicBezTo>
                  <a:lnTo>
                    <a:pt x="217" y="296"/>
                  </a:lnTo>
                  <a:lnTo>
                    <a:pt x="22" y="492"/>
                  </a:lnTo>
                  <a:cubicBezTo>
                    <a:pt x="0" y="514"/>
                    <a:pt x="0" y="549"/>
                    <a:pt x="22" y="57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89" name="Google Shape;1189;p33"/>
            <p:cNvSpPr/>
            <p:nvPr/>
          </p:nvSpPr>
          <p:spPr>
            <a:xfrm>
              <a:off x="4022" y="2334"/>
              <a:ext cx="36" cy="36"/>
            </a:xfrm>
            <a:custGeom>
              <a:rect b="b" l="l" r="r" t="t"/>
              <a:pathLst>
                <a:path extrusionOk="0" h="587" w="592">
                  <a:moveTo>
                    <a:pt x="22" y="570"/>
                  </a:moveTo>
                  <a:lnTo>
                    <a:pt x="22" y="570"/>
                  </a:lnTo>
                  <a:cubicBezTo>
                    <a:pt x="33" y="581"/>
                    <a:pt x="47" y="587"/>
                    <a:pt x="61" y="587"/>
                  </a:cubicBezTo>
                  <a:cubicBezTo>
                    <a:pt x="75" y="587"/>
                    <a:pt x="89" y="581"/>
                    <a:pt x="100" y="570"/>
                  </a:cubicBezTo>
                  <a:lnTo>
                    <a:pt x="296" y="375"/>
                  </a:lnTo>
                  <a:lnTo>
                    <a:pt x="492" y="570"/>
                  </a:lnTo>
                  <a:cubicBezTo>
                    <a:pt x="502" y="581"/>
                    <a:pt x="517" y="587"/>
                    <a:pt x="531" y="587"/>
                  </a:cubicBezTo>
                  <a:cubicBezTo>
                    <a:pt x="545" y="587"/>
                    <a:pt x="559" y="581"/>
                    <a:pt x="570" y="570"/>
                  </a:cubicBezTo>
                  <a:cubicBezTo>
                    <a:pt x="592" y="549"/>
                    <a:pt x="592" y="514"/>
                    <a:pt x="570" y="492"/>
                  </a:cubicBezTo>
                  <a:lnTo>
                    <a:pt x="375" y="296"/>
                  </a:lnTo>
                  <a:lnTo>
                    <a:pt x="570" y="101"/>
                  </a:lnTo>
                  <a:cubicBezTo>
                    <a:pt x="592" y="79"/>
                    <a:pt x="592" y="44"/>
                    <a:pt x="570" y="22"/>
                  </a:cubicBezTo>
                  <a:cubicBezTo>
                    <a:pt x="548" y="0"/>
                    <a:pt x="513" y="0"/>
                    <a:pt x="492" y="22"/>
                  </a:cubicBezTo>
                  <a:lnTo>
                    <a:pt x="296" y="218"/>
                  </a:lnTo>
                  <a:lnTo>
                    <a:pt x="100" y="22"/>
                  </a:lnTo>
                  <a:cubicBezTo>
                    <a:pt x="79" y="0"/>
                    <a:pt x="43" y="0"/>
                    <a:pt x="22" y="22"/>
                  </a:cubicBezTo>
                  <a:cubicBezTo>
                    <a:pt x="0" y="44"/>
                    <a:pt x="0" y="79"/>
                    <a:pt x="22" y="101"/>
                  </a:cubicBezTo>
                  <a:lnTo>
                    <a:pt x="217" y="296"/>
                  </a:lnTo>
                  <a:lnTo>
                    <a:pt x="22" y="492"/>
                  </a:lnTo>
                  <a:cubicBezTo>
                    <a:pt x="0" y="514"/>
                    <a:pt x="0" y="549"/>
                    <a:pt x="22" y="57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90" name="Google Shape;1190;p33"/>
            <p:cNvSpPr/>
            <p:nvPr/>
          </p:nvSpPr>
          <p:spPr>
            <a:xfrm>
              <a:off x="3776" y="2432"/>
              <a:ext cx="118" cy="6"/>
            </a:xfrm>
            <a:custGeom>
              <a:rect b="b" l="l" r="r" t="t"/>
              <a:pathLst>
                <a:path extrusionOk="0" h="111" w="1937">
                  <a:moveTo>
                    <a:pt x="1882" y="0"/>
                  </a:moveTo>
                  <a:lnTo>
                    <a:pt x="1882" y="0"/>
                  </a:lnTo>
                  <a:lnTo>
                    <a:pt x="56" y="0"/>
                  </a:lnTo>
                  <a:cubicBezTo>
                    <a:pt x="25" y="0"/>
                    <a:pt x="0" y="25"/>
                    <a:pt x="0" y="56"/>
                  </a:cubicBezTo>
                  <a:cubicBezTo>
                    <a:pt x="0" y="86"/>
                    <a:pt x="25" y="111"/>
                    <a:pt x="56" y="111"/>
                  </a:cubicBezTo>
                  <a:lnTo>
                    <a:pt x="1882" y="111"/>
                  </a:lnTo>
                  <a:cubicBezTo>
                    <a:pt x="1912" y="111"/>
                    <a:pt x="1937" y="86"/>
                    <a:pt x="1937" y="56"/>
                  </a:cubicBezTo>
                  <a:cubicBezTo>
                    <a:pt x="1937" y="25"/>
                    <a:pt x="1912" y="0"/>
                    <a:pt x="1882"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91" name="Google Shape;1191;p33"/>
            <p:cNvSpPr/>
            <p:nvPr/>
          </p:nvSpPr>
          <p:spPr>
            <a:xfrm>
              <a:off x="3612" y="2432"/>
              <a:ext cx="117" cy="6"/>
            </a:xfrm>
            <a:custGeom>
              <a:rect b="b" l="l" r="r" t="t"/>
              <a:pathLst>
                <a:path extrusionOk="0" h="111" w="1937">
                  <a:moveTo>
                    <a:pt x="1881" y="0"/>
                  </a:moveTo>
                  <a:lnTo>
                    <a:pt x="1881" y="0"/>
                  </a:lnTo>
                  <a:lnTo>
                    <a:pt x="55" y="0"/>
                  </a:lnTo>
                  <a:cubicBezTo>
                    <a:pt x="25" y="0"/>
                    <a:pt x="0" y="25"/>
                    <a:pt x="0" y="56"/>
                  </a:cubicBezTo>
                  <a:cubicBezTo>
                    <a:pt x="0" y="86"/>
                    <a:pt x="25" y="111"/>
                    <a:pt x="55" y="111"/>
                  </a:cubicBezTo>
                  <a:lnTo>
                    <a:pt x="1881" y="111"/>
                  </a:lnTo>
                  <a:cubicBezTo>
                    <a:pt x="1912" y="111"/>
                    <a:pt x="1937" y="86"/>
                    <a:pt x="1937" y="56"/>
                  </a:cubicBezTo>
                  <a:cubicBezTo>
                    <a:pt x="1937" y="25"/>
                    <a:pt x="1912" y="0"/>
                    <a:pt x="1881"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92" name="Google Shape;1192;p33"/>
            <p:cNvSpPr/>
            <p:nvPr/>
          </p:nvSpPr>
          <p:spPr>
            <a:xfrm>
              <a:off x="3945" y="2432"/>
              <a:ext cx="118" cy="6"/>
            </a:xfrm>
            <a:custGeom>
              <a:rect b="b" l="l" r="r" t="t"/>
              <a:pathLst>
                <a:path extrusionOk="0" h="111" w="1937">
                  <a:moveTo>
                    <a:pt x="55" y="111"/>
                  </a:moveTo>
                  <a:lnTo>
                    <a:pt x="55" y="111"/>
                  </a:lnTo>
                  <a:lnTo>
                    <a:pt x="1881" y="111"/>
                  </a:lnTo>
                  <a:cubicBezTo>
                    <a:pt x="1912" y="111"/>
                    <a:pt x="1937" y="86"/>
                    <a:pt x="1937" y="56"/>
                  </a:cubicBezTo>
                  <a:cubicBezTo>
                    <a:pt x="1937" y="25"/>
                    <a:pt x="1912" y="0"/>
                    <a:pt x="1881" y="0"/>
                  </a:cubicBezTo>
                  <a:lnTo>
                    <a:pt x="55" y="0"/>
                  </a:lnTo>
                  <a:cubicBezTo>
                    <a:pt x="25" y="0"/>
                    <a:pt x="0" y="25"/>
                    <a:pt x="0" y="56"/>
                  </a:cubicBezTo>
                  <a:cubicBezTo>
                    <a:pt x="0" y="86"/>
                    <a:pt x="25" y="111"/>
                    <a:pt x="55" y="11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93" name="Google Shape;1193;p33"/>
            <p:cNvSpPr/>
            <p:nvPr/>
          </p:nvSpPr>
          <p:spPr>
            <a:xfrm>
              <a:off x="3776" y="2460"/>
              <a:ext cx="118" cy="7"/>
            </a:xfrm>
            <a:custGeom>
              <a:rect b="b" l="l" r="r" t="t"/>
              <a:pathLst>
                <a:path extrusionOk="0" h="111" w="1937">
                  <a:moveTo>
                    <a:pt x="1882" y="0"/>
                  </a:moveTo>
                  <a:lnTo>
                    <a:pt x="1882" y="0"/>
                  </a:lnTo>
                  <a:lnTo>
                    <a:pt x="56" y="0"/>
                  </a:lnTo>
                  <a:cubicBezTo>
                    <a:pt x="25" y="0"/>
                    <a:pt x="0" y="25"/>
                    <a:pt x="0" y="55"/>
                  </a:cubicBezTo>
                  <a:cubicBezTo>
                    <a:pt x="0" y="86"/>
                    <a:pt x="25" y="111"/>
                    <a:pt x="56" y="111"/>
                  </a:cubicBezTo>
                  <a:lnTo>
                    <a:pt x="1882" y="111"/>
                  </a:lnTo>
                  <a:cubicBezTo>
                    <a:pt x="1912" y="111"/>
                    <a:pt x="1937" y="86"/>
                    <a:pt x="1937" y="55"/>
                  </a:cubicBezTo>
                  <a:cubicBezTo>
                    <a:pt x="1937" y="25"/>
                    <a:pt x="1912" y="0"/>
                    <a:pt x="1882"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94" name="Google Shape;1194;p33"/>
            <p:cNvSpPr/>
            <p:nvPr/>
          </p:nvSpPr>
          <p:spPr>
            <a:xfrm>
              <a:off x="3612" y="2460"/>
              <a:ext cx="117" cy="7"/>
            </a:xfrm>
            <a:custGeom>
              <a:rect b="b" l="l" r="r" t="t"/>
              <a:pathLst>
                <a:path extrusionOk="0" h="111" w="1937">
                  <a:moveTo>
                    <a:pt x="1881" y="0"/>
                  </a:moveTo>
                  <a:lnTo>
                    <a:pt x="1881" y="0"/>
                  </a:lnTo>
                  <a:lnTo>
                    <a:pt x="55" y="0"/>
                  </a:lnTo>
                  <a:cubicBezTo>
                    <a:pt x="25" y="0"/>
                    <a:pt x="0" y="25"/>
                    <a:pt x="0" y="55"/>
                  </a:cubicBezTo>
                  <a:cubicBezTo>
                    <a:pt x="0" y="86"/>
                    <a:pt x="25" y="111"/>
                    <a:pt x="55" y="111"/>
                  </a:cubicBezTo>
                  <a:lnTo>
                    <a:pt x="1881" y="111"/>
                  </a:lnTo>
                  <a:cubicBezTo>
                    <a:pt x="1912" y="111"/>
                    <a:pt x="1937" y="86"/>
                    <a:pt x="1937" y="55"/>
                  </a:cubicBezTo>
                  <a:cubicBezTo>
                    <a:pt x="1937" y="25"/>
                    <a:pt x="1912" y="0"/>
                    <a:pt x="1881"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95" name="Google Shape;1195;p33"/>
            <p:cNvSpPr/>
            <p:nvPr/>
          </p:nvSpPr>
          <p:spPr>
            <a:xfrm>
              <a:off x="3945" y="2460"/>
              <a:ext cx="118" cy="7"/>
            </a:xfrm>
            <a:custGeom>
              <a:rect b="b" l="l" r="r" t="t"/>
              <a:pathLst>
                <a:path extrusionOk="0" h="111" w="1937">
                  <a:moveTo>
                    <a:pt x="1881" y="0"/>
                  </a:moveTo>
                  <a:lnTo>
                    <a:pt x="1881" y="0"/>
                  </a:lnTo>
                  <a:lnTo>
                    <a:pt x="55" y="0"/>
                  </a:lnTo>
                  <a:cubicBezTo>
                    <a:pt x="25" y="0"/>
                    <a:pt x="0" y="25"/>
                    <a:pt x="0" y="55"/>
                  </a:cubicBezTo>
                  <a:cubicBezTo>
                    <a:pt x="0" y="86"/>
                    <a:pt x="25" y="111"/>
                    <a:pt x="55" y="111"/>
                  </a:cubicBezTo>
                  <a:lnTo>
                    <a:pt x="1881" y="111"/>
                  </a:lnTo>
                  <a:cubicBezTo>
                    <a:pt x="1912" y="111"/>
                    <a:pt x="1937" y="86"/>
                    <a:pt x="1937" y="55"/>
                  </a:cubicBezTo>
                  <a:cubicBezTo>
                    <a:pt x="1937" y="25"/>
                    <a:pt x="1912" y="0"/>
                    <a:pt x="1881"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96" name="Google Shape;1196;p33"/>
            <p:cNvSpPr/>
            <p:nvPr/>
          </p:nvSpPr>
          <p:spPr>
            <a:xfrm>
              <a:off x="3776" y="2489"/>
              <a:ext cx="118" cy="7"/>
            </a:xfrm>
            <a:custGeom>
              <a:rect b="b" l="l" r="r" t="t"/>
              <a:pathLst>
                <a:path extrusionOk="0" h="111" w="1937">
                  <a:moveTo>
                    <a:pt x="1882" y="0"/>
                  </a:moveTo>
                  <a:lnTo>
                    <a:pt x="1882" y="0"/>
                  </a:lnTo>
                  <a:lnTo>
                    <a:pt x="56" y="0"/>
                  </a:lnTo>
                  <a:cubicBezTo>
                    <a:pt x="25" y="0"/>
                    <a:pt x="0" y="25"/>
                    <a:pt x="0" y="56"/>
                  </a:cubicBezTo>
                  <a:cubicBezTo>
                    <a:pt x="0" y="87"/>
                    <a:pt x="25" y="111"/>
                    <a:pt x="56" y="111"/>
                  </a:cubicBezTo>
                  <a:lnTo>
                    <a:pt x="1882" y="111"/>
                  </a:lnTo>
                  <a:cubicBezTo>
                    <a:pt x="1912" y="111"/>
                    <a:pt x="1937" y="87"/>
                    <a:pt x="1937" y="56"/>
                  </a:cubicBezTo>
                  <a:cubicBezTo>
                    <a:pt x="1937" y="25"/>
                    <a:pt x="1912" y="0"/>
                    <a:pt x="1882"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97" name="Google Shape;1197;p33"/>
            <p:cNvSpPr/>
            <p:nvPr/>
          </p:nvSpPr>
          <p:spPr>
            <a:xfrm>
              <a:off x="3612" y="2489"/>
              <a:ext cx="117" cy="7"/>
            </a:xfrm>
            <a:custGeom>
              <a:rect b="b" l="l" r="r" t="t"/>
              <a:pathLst>
                <a:path extrusionOk="0" h="111" w="1937">
                  <a:moveTo>
                    <a:pt x="1881" y="0"/>
                  </a:moveTo>
                  <a:lnTo>
                    <a:pt x="1881" y="0"/>
                  </a:lnTo>
                  <a:lnTo>
                    <a:pt x="55" y="0"/>
                  </a:lnTo>
                  <a:cubicBezTo>
                    <a:pt x="25" y="0"/>
                    <a:pt x="0" y="25"/>
                    <a:pt x="0" y="56"/>
                  </a:cubicBezTo>
                  <a:cubicBezTo>
                    <a:pt x="0" y="87"/>
                    <a:pt x="25" y="111"/>
                    <a:pt x="55" y="111"/>
                  </a:cubicBezTo>
                  <a:lnTo>
                    <a:pt x="1881" y="111"/>
                  </a:lnTo>
                  <a:cubicBezTo>
                    <a:pt x="1912" y="111"/>
                    <a:pt x="1937" y="87"/>
                    <a:pt x="1937" y="56"/>
                  </a:cubicBezTo>
                  <a:cubicBezTo>
                    <a:pt x="1937" y="25"/>
                    <a:pt x="1912" y="0"/>
                    <a:pt x="1881"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98" name="Google Shape;1198;p33"/>
            <p:cNvSpPr/>
            <p:nvPr/>
          </p:nvSpPr>
          <p:spPr>
            <a:xfrm>
              <a:off x="3945" y="2489"/>
              <a:ext cx="118" cy="7"/>
            </a:xfrm>
            <a:custGeom>
              <a:rect b="b" l="l" r="r" t="t"/>
              <a:pathLst>
                <a:path extrusionOk="0" h="111" w="1937">
                  <a:moveTo>
                    <a:pt x="1881" y="0"/>
                  </a:moveTo>
                  <a:lnTo>
                    <a:pt x="1881" y="0"/>
                  </a:lnTo>
                  <a:lnTo>
                    <a:pt x="55" y="0"/>
                  </a:lnTo>
                  <a:cubicBezTo>
                    <a:pt x="25" y="0"/>
                    <a:pt x="0" y="25"/>
                    <a:pt x="0" y="56"/>
                  </a:cubicBezTo>
                  <a:cubicBezTo>
                    <a:pt x="0" y="87"/>
                    <a:pt x="25" y="111"/>
                    <a:pt x="55" y="111"/>
                  </a:cubicBezTo>
                  <a:lnTo>
                    <a:pt x="1881" y="111"/>
                  </a:lnTo>
                  <a:cubicBezTo>
                    <a:pt x="1912" y="111"/>
                    <a:pt x="1937" y="87"/>
                    <a:pt x="1937" y="56"/>
                  </a:cubicBezTo>
                  <a:cubicBezTo>
                    <a:pt x="1937" y="25"/>
                    <a:pt x="1912" y="0"/>
                    <a:pt x="1881"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99" name="Google Shape;1199;p33"/>
            <p:cNvSpPr/>
            <p:nvPr/>
          </p:nvSpPr>
          <p:spPr>
            <a:xfrm>
              <a:off x="3776" y="2518"/>
              <a:ext cx="118" cy="6"/>
            </a:xfrm>
            <a:custGeom>
              <a:rect b="b" l="l" r="r" t="t"/>
              <a:pathLst>
                <a:path extrusionOk="0" h="111" w="1937">
                  <a:moveTo>
                    <a:pt x="1882" y="0"/>
                  </a:moveTo>
                  <a:lnTo>
                    <a:pt x="1882" y="0"/>
                  </a:lnTo>
                  <a:lnTo>
                    <a:pt x="56" y="0"/>
                  </a:lnTo>
                  <a:cubicBezTo>
                    <a:pt x="25" y="0"/>
                    <a:pt x="0" y="25"/>
                    <a:pt x="0" y="56"/>
                  </a:cubicBezTo>
                  <a:cubicBezTo>
                    <a:pt x="0" y="87"/>
                    <a:pt x="25" y="111"/>
                    <a:pt x="56" y="111"/>
                  </a:cubicBezTo>
                  <a:lnTo>
                    <a:pt x="1882" y="111"/>
                  </a:lnTo>
                  <a:cubicBezTo>
                    <a:pt x="1912" y="111"/>
                    <a:pt x="1937" y="87"/>
                    <a:pt x="1937" y="56"/>
                  </a:cubicBezTo>
                  <a:cubicBezTo>
                    <a:pt x="1937" y="25"/>
                    <a:pt x="1912" y="0"/>
                    <a:pt x="1882"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00" name="Google Shape;1200;p33"/>
            <p:cNvSpPr/>
            <p:nvPr/>
          </p:nvSpPr>
          <p:spPr>
            <a:xfrm>
              <a:off x="3612" y="2518"/>
              <a:ext cx="117" cy="6"/>
            </a:xfrm>
            <a:custGeom>
              <a:rect b="b" l="l" r="r" t="t"/>
              <a:pathLst>
                <a:path extrusionOk="0" h="111" w="1937">
                  <a:moveTo>
                    <a:pt x="1881" y="0"/>
                  </a:moveTo>
                  <a:lnTo>
                    <a:pt x="1881" y="0"/>
                  </a:lnTo>
                  <a:lnTo>
                    <a:pt x="55" y="0"/>
                  </a:lnTo>
                  <a:cubicBezTo>
                    <a:pt x="25" y="0"/>
                    <a:pt x="0" y="25"/>
                    <a:pt x="0" y="56"/>
                  </a:cubicBezTo>
                  <a:cubicBezTo>
                    <a:pt x="0" y="87"/>
                    <a:pt x="25" y="111"/>
                    <a:pt x="55" y="111"/>
                  </a:cubicBezTo>
                  <a:lnTo>
                    <a:pt x="1881" y="111"/>
                  </a:lnTo>
                  <a:cubicBezTo>
                    <a:pt x="1912" y="111"/>
                    <a:pt x="1937" y="87"/>
                    <a:pt x="1937" y="56"/>
                  </a:cubicBezTo>
                  <a:cubicBezTo>
                    <a:pt x="1937" y="25"/>
                    <a:pt x="1912" y="0"/>
                    <a:pt x="1881"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01" name="Google Shape;1201;p33"/>
            <p:cNvSpPr/>
            <p:nvPr/>
          </p:nvSpPr>
          <p:spPr>
            <a:xfrm>
              <a:off x="3945" y="2518"/>
              <a:ext cx="118" cy="6"/>
            </a:xfrm>
            <a:custGeom>
              <a:rect b="b" l="l" r="r" t="t"/>
              <a:pathLst>
                <a:path extrusionOk="0" h="111" w="1937">
                  <a:moveTo>
                    <a:pt x="1881" y="0"/>
                  </a:moveTo>
                  <a:lnTo>
                    <a:pt x="1881" y="0"/>
                  </a:lnTo>
                  <a:lnTo>
                    <a:pt x="55" y="0"/>
                  </a:lnTo>
                  <a:cubicBezTo>
                    <a:pt x="25" y="0"/>
                    <a:pt x="0" y="25"/>
                    <a:pt x="0" y="56"/>
                  </a:cubicBezTo>
                  <a:cubicBezTo>
                    <a:pt x="0" y="87"/>
                    <a:pt x="25" y="111"/>
                    <a:pt x="55" y="111"/>
                  </a:cubicBezTo>
                  <a:lnTo>
                    <a:pt x="1881" y="111"/>
                  </a:lnTo>
                  <a:cubicBezTo>
                    <a:pt x="1912" y="111"/>
                    <a:pt x="1937" y="87"/>
                    <a:pt x="1937" y="56"/>
                  </a:cubicBezTo>
                  <a:cubicBezTo>
                    <a:pt x="1937" y="25"/>
                    <a:pt x="1912" y="0"/>
                    <a:pt x="1881"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02" name="Google Shape;1202;p33"/>
            <p:cNvSpPr/>
            <p:nvPr/>
          </p:nvSpPr>
          <p:spPr>
            <a:xfrm>
              <a:off x="3736" y="2608"/>
              <a:ext cx="44" cy="44"/>
            </a:xfrm>
            <a:custGeom>
              <a:rect b="b" l="l" r="r" t="t"/>
              <a:pathLst>
                <a:path extrusionOk="0" h="730" w="729">
                  <a:moveTo>
                    <a:pt x="364" y="619"/>
                  </a:moveTo>
                  <a:lnTo>
                    <a:pt x="364" y="619"/>
                  </a:lnTo>
                  <a:cubicBezTo>
                    <a:pt x="225" y="619"/>
                    <a:pt x="111" y="505"/>
                    <a:pt x="111" y="365"/>
                  </a:cubicBezTo>
                  <a:cubicBezTo>
                    <a:pt x="111" y="225"/>
                    <a:pt x="225" y="112"/>
                    <a:pt x="364" y="112"/>
                  </a:cubicBezTo>
                  <a:cubicBezTo>
                    <a:pt x="504" y="112"/>
                    <a:pt x="618" y="225"/>
                    <a:pt x="618" y="365"/>
                  </a:cubicBezTo>
                  <a:cubicBezTo>
                    <a:pt x="618" y="505"/>
                    <a:pt x="504" y="619"/>
                    <a:pt x="364" y="619"/>
                  </a:cubicBezTo>
                  <a:lnTo>
                    <a:pt x="364" y="619"/>
                  </a:lnTo>
                  <a:close/>
                  <a:moveTo>
                    <a:pt x="364" y="0"/>
                  </a:moveTo>
                  <a:lnTo>
                    <a:pt x="364" y="0"/>
                  </a:lnTo>
                  <a:cubicBezTo>
                    <a:pt x="163" y="0"/>
                    <a:pt x="0" y="164"/>
                    <a:pt x="0" y="365"/>
                  </a:cubicBezTo>
                  <a:cubicBezTo>
                    <a:pt x="0" y="566"/>
                    <a:pt x="163" y="730"/>
                    <a:pt x="364" y="730"/>
                  </a:cubicBezTo>
                  <a:cubicBezTo>
                    <a:pt x="566" y="730"/>
                    <a:pt x="729" y="566"/>
                    <a:pt x="729" y="365"/>
                  </a:cubicBezTo>
                  <a:cubicBezTo>
                    <a:pt x="729" y="164"/>
                    <a:pt x="566" y="0"/>
                    <a:pt x="364"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500"/>
                                        <p:tgtEl>
                                          <p:spTgt spid="1176"/>
                                        </p:tgtEl>
                                      </p:cBhvr>
                                    </p:animEffect>
                                  </p:childTnLst>
                                </p:cTn>
                              </p:par>
                              <p:par>
                                <p:cTn fill="hold" nodeType="with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500"/>
                                        <p:tgtEl>
                                          <p:spTgt spid="1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2"/>
                                        </p:tgtEl>
                                        <p:attrNameLst>
                                          <p:attrName>style.visibility</p:attrName>
                                        </p:attrNameLst>
                                      </p:cBhvr>
                                      <p:to>
                                        <p:strVal val="visible"/>
                                      </p:to>
                                    </p:set>
                                    <p:animEffect filter="fade" transition="in">
                                      <p:cBhvr>
                                        <p:cTn dur="500"/>
                                        <p:tgtEl>
                                          <p:spTgt spid="1182"/>
                                        </p:tgtEl>
                                      </p:cBhvr>
                                    </p:animEffect>
                                  </p:childTnLst>
                                </p:cTn>
                              </p:par>
                              <p:par>
                                <p:cTn fill="hold" nodeType="with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500"/>
                                        <p:tgtEl>
                                          <p:spTgt spid="1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500"/>
                                        <p:tgtEl>
                                          <p:spTgt spid="1179"/>
                                        </p:tgtEl>
                                      </p:cBhvr>
                                    </p:animEffect>
                                  </p:childTnLst>
                                </p:cTn>
                              </p:par>
                              <p:par>
                                <p:cTn fill="hold" nodeType="withEffect" presetClass="entr" presetID="10" presetSubtype="0">
                                  <p:stCondLst>
                                    <p:cond delay="0"/>
                                  </p:stCondLst>
                                  <p:childTnLst>
                                    <p:set>
                                      <p:cBhvr>
                                        <p:cTn dur="1" fill="hold">
                                          <p:stCondLst>
                                            <p:cond delay="0"/>
                                          </p:stCondLst>
                                        </p:cTn>
                                        <p:tgtEl>
                                          <p:spTgt spid="1175"/>
                                        </p:tgtEl>
                                        <p:attrNameLst>
                                          <p:attrName>style.visibility</p:attrName>
                                        </p:attrNameLst>
                                      </p:cBhvr>
                                      <p:to>
                                        <p:strVal val="visible"/>
                                      </p:to>
                                    </p:set>
                                    <p:animEffect filter="fade" transition="in">
                                      <p:cBhvr>
                                        <p:cTn dur="500"/>
                                        <p:tgtEl>
                                          <p:spTgt spid="1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34"/>
          <p:cNvSpPr txBox="1"/>
          <p:nvPr>
            <p:ph type="title"/>
          </p:nvPr>
        </p:nvSpPr>
        <p:spPr>
          <a:xfrm>
            <a:off x="320675" y="394822"/>
            <a:ext cx="8502650" cy="359073"/>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Implementation Strategies:</a:t>
            </a:r>
            <a:endParaRPr/>
          </a:p>
          <a:p>
            <a:pPr indent="0" lvl="0" marL="0" rtl="0" algn="l">
              <a:lnSpc>
                <a:spcPct val="80000"/>
              </a:lnSpc>
              <a:spcBef>
                <a:spcPts val="0"/>
              </a:spcBef>
              <a:spcAft>
                <a:spcPts val="0"/>
              </a:spcAft>
              <a:buClr>
                <a:schemeClr val="accent6"/>
              </a:buClr>
              <a:buSzPts val="2800"/>
              <a:buFont typeface="Lato Black"/>
              <a:buNone/>
            </a:pPr>
            <a:r>
              <a:rPr lang="en-US" sz="2200"/>
              <a:t>In class &amp; from home</a:t>
            </a:r>
            <a:endParaRPr sz="2200"/>
          </a:p>
        </p:txBody>
      </p:sp>
      <p:sp>
        <p:nvSpPr>
          <p:cNvPr id="1208" name="Google Shape;1208;p34"/>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1209" name="Google Shape;1209;p34"/>
          <p:cNvSpPr/>
          <p:nvPr/>
        </p:nvSpPr>
        <p:spPr>
          <a:xfrm>
            <a:off x="4491831" y="2752725"/>
            <a:ext cx="1654176" cy="1579563"/>
          </a:xfrm>
          <a:custGeom>
            <a:rect b="b" l="l" r="r" t="t"/>
            <a:pathLst>
              <a:path extrusionOk="0" h="995" w="1042">
                <a:moveTo>
                  <a:pt x="1042" y="0"/>
                </a:moveTo>
                <a:lnTo>
                  <a:pt x="1042" y="9"/>
                </a:lnTo>
                <a:lnTo>
                  <a:pt x="1037" y="110"/>
                </a:lnTo>
                <a:lnTo>
                  <a:pt x="1021" y="208"/>
                </a:lnTo>
                <a:lnTo>
                  <a:pt x="997" y="304"/>
                </a:lnTo>
                <a:lnTo>
                  <a:pt x="964" y="394"/>
                </a:lnTo>
                <a:lnTo>
                  <a:pt x="922" y="482"/>
                </a:lnTo>
                <a:lnTo>
                  <a:pt x="873" y="564"/>
                </a:lnTo>
                <a:lnTo>
                  <a:pt x="815" y="640"/>
                </a:lnTo>
                <a:lnTo>
                  <a:pt x="751" y="710"/>
                </a:lnTo>
                <a:lnTo>
                  <a:pt x="679" y="775"/>
                </a:lnTo>
                <a:lnTo>
                  <a:pt x="602" y="831"/>
                </a:lnTo>
                <a:lnTo>
                  <a:pt x="520" y="881"/>
                </a:lnTo>
                <a:lnTo>
                  <a:pt x="435" y="923"/>
                </a:lnTo>
                <a:lnTo>
                  <a:pt x="342" y="956"/>
                </a:lnTo>
                <a:lnTo>
                  <a:pt x="248" y="979"/>
                </a:lnTo>
                <a:lnTo>
                  <a:pt x="149" y="995"/>
                </a:lnTo>
                <a:lnTo>
                  <a:pt x="0" y="757"/>
                </a:lnTo>
                <a:lnTo>
                  <a:pt x="135" y="515"/>
                </a:lnTo>
                <a:lnTo>
                  <a:pt x="204" y="497"/>
                </a:lnTo>
                <a:lnTo>
                  <a:pt x="271" y="471"/>
                </a:lnTo>
                <a:lnTo>
                  <a:pt x="332" y="438"/>
                </a:lnTo>
                <a:lnTo>
                  <a:pt x="388" y="394"/>
                </a:lnTo>
                <a:lnTo>
                  <a:pt x="437" y="345"/>
                </a:lnTo>
                <a:lnTo>
                  <a:pt x="480" y="290"/>
                </a:lnTo>
                <a:lnTo>
                  <a:pt x="513" y="229"/>
                </a:lnTo>
                <a:lnTo>
                  <a:pt x="540" y="164"/>
                </a:lnTo>
                <a:lnTo>
                  <a:pt x="557" y="92"/>
                </a:lnTo>
                <a:lnTo>
                  <a:pt x="564" y="19"/>
                </a:lnTo>
                <a:lnTo>
                  <a:pt x="800" y="150"/>
                </a:lnTo>
                <a:lnTo>
                  <a:pt x="1042"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E4646"/>
              </a:solidFill>
              <a:latin typeface="Lato"/>
              <a:ea typeface="Lato"/>
              <a:cs typeface="Lato"/>
              <a:sym typeface="Lato"/>
            </a:endParaRPr>
          </a:p>
        </p:txBody>
      </p:sp>
      <p:sp>
        <p:nvSpPr>
          <p:cNvPr id="1210" name="Google Shape;1210;p34"/>
          <p:cNvSpPr/>
          <p:nvPr/>
        </p:nvSpPr>
        <p:spPr>
          <a:xfrm>
            <a:off x="4564856" y="1192213"/>
            <a:ext cx="1573213" cy="1646238"/>
          </a:xfrm>
          <a:custGeom>
            <a:rect b="b" l="l" r="r" t="t"/>
            <a:pathLst>
              <a:path extrusionOk="0" h="1037" w="991">
                <a:moveTo>
                  <a:pt x="5" y="0"/>
                </a:moveTo>
                <a:lnTo>
                  <a:pt x="106" y="5"/>
                </a:lnTo>
                <a:lnTo>
                  <a:pt x="206" y="19"/>
                </a:lnTo>
                <a:lnTo>
                  <a:pt x="300" y="44"/>
                </a:lnTo>
                <a:lnTo>
                  <a:pt x="391" y="77"/>
                </a:lnTo>
                <a:lnTo>
                  <a:pt x="478" y="119"/>
                </a:lnTo>
                <a:lnTo>
                  <a:pt x="560" y="170"/>
                </a:lnTo>
                <a:lnTo>
                  <a:pt x="635" y="225"/>
                </a:lnTo>
                <a:lnTo>
                  <a:pt x="706" y="290"/>
                </a:lnTo>
                <a:lnTo>
                  <a:pt x="769" y="360"/>
                </a:lnTo>
                <a:lnTo>
                  <a:pt x="827" y="437"/>
                </a:lnTo>
                <a:lnTo>
                  <a:pt x="876" y="519"/>
                </a:lnTo>
                <a:lnTo>
                  <a:pt x="918" y="604"/>
                </a:lnTo>
                <a:lnTo>
                  <a:pt x="951" y="697"/>
                </a:lnTo>
                <a:lnTo>
                  <a:pt x="975" y="791"/>
                </a:lnTo>
                <a:lnTo>
                  <a:pt x="991" y="889"/>
                </a:lnTo>
                <a:lnTo>
                  <a:pt x="754" y="1037"/>
                </a:lnTo>
                <a:lnTo>
                  <a:pt x="511" y="901"/>
                </a:lnTo>
                <a:lnTo>
                  <a:pt x="494" y="833"/>
                </a:lnTo>
                <a:lnTo>
                  <a:pt x="467" y="766"/>
                </a:lnTo>
                <a:lnTo>
                  <a:pt x="432" y="705"/>
                </a:lnTo>
                <a:lnTo>
                  <a:pt x="389" y="651"/>
                </a:lnTo>
                <a:lnTo>
                  <a:pt x="340" y="602"/>
                </a:lnTo>
                <a:lnTo>
                  <a:pt x="284" y="561"/>
                </a:lnTo>
                <a:lnTo>
                  <a:pt x="223" y="527"/>
                </a:lnTo>
                <a:lnTo>
                  <a:pt x="157" y="501"/>
                </a:lnTo>
                <a:lnTo>
                  <a:pt x="87" y="485"/>
                </a:lnTo>
                <a:lnTo>
                  <a:pt x="14" y="478"/>
                </a:lnTo>
                <a:lnTo>
                  <a:pt x="148" y="238"/>
                </a:lnTo>
                <a:lnTo>
                  <a:pt x="0" y="0"/>
                </a:lnTo>
                <a:lnTo>
                  <a:pt x="5" y="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E4646"/>
              </a:solidFill>
              <a:latin typeface="Lato"/>
              <a:ea typeface="Lato"/>
              <a:cs typeface="Lato"/>
              <a:sym typeface="Lato"/>
            </a:endParaRPr>
          </a:p>
        </p:txBody>
      </p:sp>
      <p:sp>
        <p:nvSpPr>
          <p:cNvPr id="1211" name="Google Shape;1211;p34"/>
          <p:cNvSpPr/>
          <p:nvPr/>
        </p:nvSpPr>
        <p:spPr>
          <a:xfrm>
            <a:off x="2997994" y="1200151"/>
            <a:ext cx="1646239" cy="1566863"/>
          </a:xfrm>
          <a:custGeom>
            <a:rect b="b" l="l" r="r" t="t"/>
            <a:pathLst>
              <a:path extrusionOk="0" h="987" w="1037">
                <a:moveTo>
                  <a:pt x="894" y="0"/>
                </a:moveTo>
                <a:lnTo>
                  <a:pt x="1037" y="233"/>
                </a:lnTo>
                <a:lnTo>
                  <a:pt x="899" y="480"/>
                </a:lnTo>
                <a:lnTo>
                  <a:pt x="831" y="498"/>
                </a:lnTo>
                <a:lnTo>
                  <a:pt x="767" y="526"/>
                </a:lnTo>
                <a:lnTo>
                  <a:pt x="707" y="559"/>
                </a:lnTo>
                <a:lnTo>
                  <a:pt x="651" y="601"/>
                </a:lnTo>
                <a:lnTo>
                  <a:pt x="604" y="650"/>
                </a:lnTo>
                <a:lnTo>
                  <a:pt x="562" y="706"/>
                </a:lnTo>
                <a:lnTo>
                  <a:pt x="529" y="765"/>
                </a:lnTo>
                <a:lnTo>
                  <a:pt x="503" y="831"/>
                </a:lnTo>
                <a:lnTo>
                  <a:pt x="486" y="899"/>
                </a:lnTo>
                <a:lnTo>
                  <a:pt x="479" y="971"/>
                </a:lnTo>
                <a:lnTo>
                  <a:pt x="240" y="838"/>
                </a:lnTo>
                <a:lnTo>
                  <a:pt x="0" y="987"/>
                </a:lnTo>
                <a:lnTo>
                  <a:pt x="0" y="987"/>
                </a:lnTo>
                <a:lnTo>
                  <a:pt x="6" y="885"/>
                </a:lnTo>
                <a:lnTo>
                  <a:pt x="21" y="786"/>
                </a:lnTo>
                <a:lnTo>
                  <a:pt x="46" y="692"/>
                </a:lnTo>
                <a:lnTo>
                  <a:pt x="79" y="599"/>
                </a:lnTo>
                <a:lnTo>
                  <a:pt x="121" y="514"/>
                </a:lnTo>
                <a:lnTo>
                  <a:pt x="171" y="432"/>
                </a:lnTo>
                <a:lnTo>
                  <a:pt x="227" y="355"/>
                </a:lnTo>
                <a:lnTo>
                  <a:pt x="292" y="285"/>
                </a:lnTo>
                <a:lnTo>
                  <a:pt x="363" y="220"/>
                </a:lnTo>
                <a:lnTo>
                  <a:pt x="439" y="163"/>
                </a:lnTo>
                <a:lnTo>
                  <a:pt x="521" y="114"/>
                </a:lnTo>
                <a:lnTo>
                  <a:pt x="608" y="72"/>
                </a:lnTo>
                <a:lnTo>
                  <a:pt x="700" y="39"/>
                </a:lnTo>
                <a:lnTo>
                  <a:pt x="795" y="14"/>
                </a:lnTo>
                <a:lnTo>
                  <a:pt x="894" y="0"/>
                </a:lnTo>
                <a:close/>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E4646"/>
              </a:solidFill>
              <a:latin typeface="Lato"/>
              <a:ea typeface="Lato"/>
              <a:cs typeface="Lato"/>
              <a:sym typeface="Lato"/>
            </a:endParaRPr>
          </a:p>
        </p:txBody>
      </p:sp>
      <p:sp>
        <p:nvSpPr>
          <p:cNvPr id="1212" name="Google Shape;1212;p34"/>
          <p:cNvSpPr/>
          <p:nvPr/>
        </p:nvSpPr>
        <p:spPr>
          <a:xfrm>
            <a:off x="3007518" y="2686050"/>
            <a:ext cx="1570038" cy="1654175"/>
          </a:xfrm>
          <a:custGeom>
            <a:rect b="b" l="l" r="r" t="t"/>
            <a:pathLst>
              <a:path extrusionOk="0" h="1042" w="989">
                <a:moveTo>
                  <a:pt x="234" y="0"/>
                </a:moveTo>
                <a:lnTo>
                  <a:pt x="480" y="136"/>
                </a:lnTo>
                <a:lnTo>
                  <a:pt x="497" y="206"/>
                </a:lnTo>
                <a:lnTo>
                  <a:pt x="523" y="271"/>
                </a:lnTo>
                <a:lnTo>
                  <a:pt x="556" y="332"/>
                </a:lnTo>
                <a:lnTo>
                  <a:pt x="598" y="387"/>
                </a:lnTo>
                <a:lnTo>
                  <a:pt x="647" y="436"/>
                </a:lnTo>
                <a:lnTo>
                  <a:pt x="703" y="478"/>
                </a:lnTo>
                <a:lnTo>
                  <a:pt x="762" y="511"/>
                </a:lnTo>
                <a:lnTo>
                  <a:pt x="827" y="538"/>
                </a:lnTo>
                <a:lnTo>
                  <a:pt x="897" y="555"/>
                </a:lnTo>
                <a:lnTo>
                  <a:pt x="970" y="564"/>
                </a:lnTo>
                <a:lnTo>
                  <a:pt x="839" y="799"/>
                </a:lnTo>
                <a:lnTo>
                  <a:pt x="989" y="1042"/>
                </a:lnTo>
                <a:lnTo>
                  <a:pt x="986" y="1042"/>
                </a:lnTo>
                <a:lnTo>
                  <a:pt x="885" y="1037"/>
                </a:lnTo>
                <a:lnTo>
                  <a:pt x="785" y="1021"/>
                </a:lnTo>
                <a:lnTo>
                  <a:pt x="689" y="997"/>
                </a:lnTo>
                <a:lnTo>
                  <a:pt x="598" y="963"/>
                </a:lnTo>
                <a:lnTo>
                  <a:pt x="511" y="920"/>
                </a:lnTo>
                <a:lnTo>
                  <a:pt x="429" y="871"/>
                </a:lnTo>
                <a:lnTo>
                  <a:pt x="352" y="813"/>
                </a:lnTo>
                <a:lnTo>
                  <a:pt x="282" y="749"/>
                </a:lnTo>
                <a:lnTo>
                  <a:pt x="218" y="677"/>
                </a:lnTo>
                <a:lnTo>
                  <a:pt x="162" y="600"/>
                </a:lnTo>
                <a:lnTo>
                  <a:pt x="111" y="518"/>
                </a:lnTo>
                <a:lnTo>
                  <a:pt x="71" y="431"/>
                </a:lnTo>
                <a:lnTo>
                  <a:pt x="38" y="339"/>
                </a:lnTo>
                <a:lnTo>
                  <a:pt x="14" y="243"/>
                </a:lnTo>
                <a:lnTo>
                  <a:pt x="0" y="145"/>
                </a:lnTo>
                <a:lnTo>
                  <a:pt x="234"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E4646"/>
              </a:solidFill>
              <a:latin typeface="Lato"/>
              <a:ea typeface="Lato"/>
              <a:cs typeface="Lato"/>
              <a:sym typeface="Lato"/>
            </a:endParaRPr>
          </a:p>
        </p:txBody>
      </p:sp>
      <p:cxnSp>
        <p:nvCxnSpPr>
          <p:cNvPr id="1213" name="Google Shape;1213;p34"/>
          <p:cNvCxnSpPr/>
          <p:nvPr/>
        </p:nvCxnSpPr>
        <p:spPr>
          <a:xfrm>
            <a:off x="5752070" y="1912741"/>
            <a:ext cx="828871" cy="0"/>
          </a:xfrm>
          <a:prstGeom prst="straightConnector1">
            <a:avLst/>
          </a:prstGeom>
          <a:noFill/>
          <a:ln cap="flat" cmpd="sng" w="9525">
            <a:solidFill>
              <a:schemeClr val="accent3"/>
            </a:solidFill>
            <a:prstDash val="dash"/>
            <a:round/>
            <a:headEnd len="sm" w="sm" type="none"/>
            <a:tailEnd len="sm" w="sm" type="none"/>
          </a:ln>
        </p:spPr>
      </p:cxnSp>
      <p:cxnSp>
        <p:nvCxnSpPr>
          <p:cNvPr id="1214" name="Google Shape;1214;p34"/>
          <p:cNvCxnSpPr/>
          <p:nvPr/>
        </p:nvCxnSpPr>
        <p:spPr>
          <a:xfrm>
            <a:off x="2563337" y="3645248"/>
            <a:ext cx="896555" cy="0"/>
          </a:xfrm>
          <a:prstGeom prst="straightConnector1">
            <a:avLst/>
          </a:prstGeom>
          <a:noFill/>
          <a:ln cap="flat" cmpd="sng" w="9525">
            <a:solidFill>
              <a:schemeClr val="lt2"/>
            </a:solidFill>
            <a:prstDash val="dash"/>
            <a:round/>
            <a:headEnd len="sm" w="sm" type="none"/>
            <a:tailEnd len="sm" w="sm" type="none"/>
          </a:ln>
        </p:spPr>
      </p:cxnSp>
      <p:cxnSp>
        <p:nvCxnSpPr>
          <p:cNvPr id="1215" name="Google Shape;1215;p34"/>
          <p:cNvCxnSpPr/>
          <p:nvPr/>
        </p:nvCxnSpPr>
        <p:spPr>
          <a:xfrm>
            <a:off x="2562438" y="1912741"/>
            <a:ext cx="1143982" cy="0"/>
          </a:xfrm>
          <a:prstGeom prst="straightConnector1">
            <a:avLst/>
          </a:prstGeom>
          <a:noFill/>
          <a:ln cap="flat" cmpd="sng" w="9525">
            <a:solidFill>
              <a:schemeClr val="accent6"/>
            </a:solidFill>
            <a:prstDash val="dash"/>
            <a:round/>
            <a:headEnd len="sm" w="sm" type="none"/>
            <a:tailEnd len="sm" w="sm" type="none"/>
          </a:ln>
        </p:spPr>
      </p:cxnSp>
      <p:grpSp>
        <p:nvGrpSpPr>
          <p:cNvPr id="1216" name="Google Shape;1216;p34"/>
          <p:cNvGrpSpPr/>
          <p:nvPr/>
        </p:nvGrpSpPr>
        <p:grpSpPr>
          <a:xfrm>
            <a:off x="939566" y="1420918"/>
            <a:ext cx="1622872" cy="983647"/>
            <a:chOff x="939566" y="1494068"/>
            <a:chExt cx="1622872" cy="983647"/>
          </a:xfrm>
        </p:grpSpPr>
        <p:sp>
          <p:nvSpPr>
            <p:cNvPr id="1217" name="Google Shape;1217;p34"/>
            <p:cNvSpPr/>
            <p:nvPr/>
          </p:nvSpPr>
          <p:spPr>
            <a:xfrm>
              <a:off x="939566" y="1547309"/>
              <a:ext cx="1532971" cy="877163"/>
            </a:xfrm>
            <a:prstGeom prst="rect">
              <a:avLst/>
            </a:prstGeom>
            <a:noFill/>
            <a:ln>
              <a:noFill/>
            </a:ln>
          </p:spPr>
          <p:txBody>
            <a:bodyPr anchorCtr="0" anchor="ctr" bIns="45700" lIns="0" spcFirstLastPara="1" rIns="0" wrap="square" tIns="0">
              <a:no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Lato Black"/>
                  <a:ea typeface="Lato Black"/>
                  <a:cs typeface="Lato Black"/>
                  <a:sym typeface="Lato Black"/>
                </a:rPr>
                <a:t>Review or Capstone Project</a:t>
              </a:r>
              <a:endParaRPr b="0" i="0" sz="1400" u="none" cap="none" strike="noStrike">
                <a:solidFill>
                  <a:srgbClr val="000000"/>
                </a:solidFill>
                <a:latin typeface="Arial"/>
                <a:ea typeface="Arial"/>
                <a:cs typeface="Arial"/>
                <a:sym typeface="Arial"/>
              </a:endParaRPr>
            </a:p>
          </p:txBody>
        </p:sp>
        <p:cxnSp>
          <p:nvCxnSpPr>
            <p:cNvPr id="1218" name="Google Shape;1218;p34"/>
            <p:cNvCxnSpPr/>
            <p:nvPr/>
          </p:nvCxnSpPr>
          <p:spPr>
            <a:xfrm>
              <a:off x="2562438" y="1494068"/>
              <a:ext cx="0" cy="983647"/>
            </a:xfrm>
            <a:prstGeom prst="straightConnector1">
              <a:avLst/>
            </a:prstGeom>
            <a:noFill/>
            <a:ln cap="flat" cmpd="sng" w="19050">
              <a:solidFill>
                <a:schemeClr val="accent6"/>
              </a:solidFill>
              <a:prstDash val="solid"/>
              <a:round/>
              <a:headEnd len="sm" w="sm" type="none"/>
              <a:tailEnd len="sm" w="sm" type="none"/>
            </a:ln>
          </p:spPr>
        </p:cxnSp>
      </p:grpSp>
      <p:grpSp>
        <p:nvGrpSpPr>
          <p:cNvPr id="1219" name="Google Shape;1219;p34"/>
          <p:cNvGrpSpPr/>
          <p:nvPr/>
        </p:nvGrpSpPr>
        <p:grpSpPr>
          <a:xfrm>
            <a:off x="939567" y="3153425"/>
            <a:ext cx="1623770" cy="983647"/>
            <a:chOff x="938668" y="1494068"/>
            <a:chExt cx="1623770" cy="983647"/>
          </a:xfrm>
        </p:grpSpPr>
        <p:sp>
          <p:nvSpPr>
            <p:cNvPr id="1220" name="Google Shape;1220;p34"/>
            <p:cNvSpPr/>
            <p:nvPr/>
          </p:nvSpPr>
          <p:spPr>
            <a:xfrm>
              <a:off x="938668" y="1685808"/>
              <a:ext cx="1533869" cy="600164"/>
            </a:xfrm>
            <a:prstGeom prst="rect">
              <a:avLst/>
            </a:prstGeom>
            <a:noFill/>
            <a:ln>
              <a:noFill/>
            </a:ln>
          </p:spPr>
          <p:txBody>
            <a:bodyPr anchorCtr="0" anchor="ctr" bIns="45700" lIns="0" spcFirstLastPara="1" rIns="0" wrap="square" tIns="0">
              <a:no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91918F"/>
                  </a:solidFill>
                  <a:latin typeface="Lato Black"/>
                  <a:ea typeface="Lato Black"/>
                  <a:cs typeface="Lato Black"/>
                  <a:sym typeface="Lato Black"/>
                </a:rPr>
                <a:t>Flipped Classroom</a:t>
              </a:r>
              <a:endParaRPr b="0" i="0" sz="1400" u="none" cap="none" strike="noStrike">
                <a:solidFill>
                  <a:srgbClr val="000000"/>
                </a:solidFill>
                <a:latin typeface="Arial"/>
                <a:ea typeface="Arial"/>
                <a:cs typeface="Arial"/>
                <a:sym typeface="Arial"/>
              </a:endParaRPr>
            </a:p>
          </p:txBody>
        </p:sp>
        <p:cxnSp>
          <p:nvCxnSpPr>
            <p:cNvPr id="1221" name="Google Shape;1221;p34"/>
            <p:cNvCxnSpPr/>
            <p:nvPr/>
          </p:nvCxnSpPr>
          <p:spPr>
            <a:xfrm>
              <a:off x="2562438" y="1494068"/>
              <a:ext cx="0" cy="983647"/>
            </a:xfrm>
            <a:prstGeom prst="straightConnector1">
              <a:avLst/>
            </a:prstGeom>
            <a:noFill/>
            <a:ln cap="flat" cmpd="sng" w="19050">
              <a:solidFill>
                <a:schemeClr val="lt2"/>
              </a:solidFill>
              <a:prstDash val="solid"/>
              <a:round/>
              <a:headEnd len="sm" w="sm" type="none"/>
              <a:tailEnd len="sm" w="sm" type="none"/>
            </a:ln>
          </p:spPr>
        </p:cxnSp>
      </p:grpSp>
      <p:grpSp>
        <p:nvGrpSpPr>
          <p:cNvPr id="1222" name="Google Shape;1222;p34"/>
          <p:cNvGrpSpPr/>
          <p:nvPr/>
        </p:nvGrpSpPr>
        <p:grpSpPr>
          <a:xfrm flipH="1">
            <a:off x="6578388" y="1420918"/>
            <a:ext cx="1619592" cy="983647"/>
            <a:chOff x="942846" y="1494068"/>
            <a:chExt cx="1619592" cy="983647"/>
          </a:xfrm>
        </p:grpSpPr>
        <p:sp>
          <p:nvSpPr>
            <p:cNvPr id="1223" name="Google Shape;1223;p34"/>
            <p:cNvSpPr/>
            <p:nvPr/>
          </p:nvSpPr>
          <p:spPr>
            <a:xfrm>
              <a:off x="942846" y="1547310"/>
              <a:ext cx="1529693" cy="877163"/>
            </a:xfrm>
            <a:prstGeom prst="rect">
              <a:avLst/>
            </a:prstGeom>
            <a:noFill/>
            <a:ln>
              <a:noFill/>
            </a:ln>
          </p:spPr>
          <p:txBody>
            <a:bodyPr anchorCtr="0" anchor="ctr" bIns="4570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3"/>
                  </a:solidFill>
                  <a:latin typeface="Lato Black"/>
                  <a:ea typeface="Lato Black"/>
                  <a:cs typeface="Lato Black"/>
                  <a:sym typeface="Lato Black"/>
                </a:rPr>
                <a:t>Introduction to New Material</a:t>
              </a:r>
              <a:endParaRPr b="0" i="0" sz="1400" u="none" cap="none" strike="noStrike">
                <a:solidFill>
                  <a:srgbClr val="000000"/>
                </a:solidFill>
                <a:latin typeface="Arial"/>
                <a:ea typeface="Arial"/>
                <a:cs typeface="Arial"/>
                <a:sym typeface="Arial"/>
              </a:endParaRPr>
            </a:p>
          </p:txBody>
        </p:sp>
        <p:cxnSp>
          <p:nvCxnSpPr>
            <p:cNvPr id="1224" name="Google Shape;1224;p34"/>
            <p:cNvCxnSpPr/>
            <p:nvPr/>
          </p:nvCxnSpPr>
          <p:spPr>
            <a:xfrm>
              <a:off x="2562438" y="1494068"/>
              <a:ext cx="0" cy="983647"/>
            </a:xfrm>
            <a:prstGeom prst="straightConnector1">
              <a:avLst/>
            </a:prstGeom>
            <a:noFill/>
            <a:ln cap="flat" cmpd="sng" w="19050">
              <a:solidFill>
                <a:schemeClr val="accent3"/>
              </a:solidFill>
              <a:prstDash val="solid"/>
              <a:round/>
              <a:headEnd len="sm" w="sm" type="none"/>
              <a:tailEnd len="sm" w="sm" type="none"/>
            </a:ln>
          </p:spPr>
        </p:cxnSp>
      </p:grpSp>
      <p:grpSp>
        <p:nvGrpSpPr>
          <p:cNvPr id="1225" name="Google Shape;1225;p34"/>
          <p:cNvGrpSpPr/>
          <p:nvPr/>
        </p:nvGrpSpPr>
        <p:grpSpPr>
          <a:xfrm flipH="1">
            <a:off x="6578388" y="3153425"/>
            <a:ext cx="1619592" cy="983647"/>
            <a:chOff x="942846" y="1494068"/>
            <a:chExt cx="1619592" cy="983647"/>
          </a:xfrm>
        </p:grpSpPr>
        <p:sp>
          <p:nvSpPr>
            <p:cNvPr id="1226" name="Google Shape;1226;p34"/>
            <p:cNvSpPr/>
            <p:nvPr/>
          </p:nvSpPr>
          <p:spPr>
            <a:xfrm>
              <a:off x="942846" y="1547309"/>
              <a:ext cx="1529692" cy="877163"/>
            </a:xfrm>
            <a:prstGeom prst="rect">
              <a:avLst/>
            </a:prstGeom>
            <a:noFill/>
            <a:ln>
              <a:noFill/>
            </a:ln>
          </p:spPr>
          <p:txBody>
            <a:bodyPr anchorCtr="0" anchor="ctr" bIns="4570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Lato Black"/>
                  <a:ea typeface="Lato Black"/>
                  <a:cs typeface="Lato Black"/>
                  <a:sym typeface="Lato Black"/>
                </a:rPr>
                <a:t>Guided + Independent Practice</a:t>
              </a:r>
              <a:endParaRPr b="0" i="0" sz="1400" u="none" cap="none" strike="noStrike">
                <a:solidFill>
                  <a:srgbClr val="000000"/>
                </a:solidFill>
                <a:latin typeface="Arial"/>
                <a:ea typeface="Arial"/>
                <a:cs typeface="Arial"/>
                <a:sym typeface="Arial"/>
              </a:endParaRPr>
            </a:p>
          </p:txBody>
        </p:sp>
        <p:cxnSp>
          <p:nvCxnSpPr>
            <p:cNvPr id="1227" name="Google Shape;1227;p34"/>
            <p:cNvCxnSpPr/>
            <p:nvPr/>
          </p:nvCxnSpPr>
          <p:spPr>
            <a:xfrm>
              <a:off x="2562438" y="1494068"/>
              <a:ext cx="0" cy="983647"/>
            </a:xfrm>
            <a:prstGeom prst="straightConnector1">
              <a:avLst/>
            </a:prstGeom>
            <a:noFill/>
            <a:ln cap="flat" cmpd="sng" w="19050">
              <a:solidFill>
                <a:schemeClr val="accent1"/>
              </a:solidFill>
              <a:prstDash val="solid"/>
              <a:round/>
              <a:headEnd len="sm" w="sm" type="none"/>
              <a:tailEnd len="sm" w="sm" type="none"/>
            </a:ln>
          </p:spPr>
        </p:cxnSp>
      </p:grpSp>
      <p:cxnSp>
        <p:nvCxnSpPr>
          <p:cNvPr id="1228" name="Google Shape;1228;p34"/>
          <p:cNvCxnSpPr/>
          <p:nvPr/>
        </p:nvCxnSpPr>
        <p:spPr>
          <a:xfrm>
            <a:off x="5677930" y="3645248"/>
            <a:ext cx="900458" cy="0"/>
          </a:xfrm>
          <a:prstGeom prst="straightConnector1">
            <a:avLst/>
          </a:prstGeom>
          <a:noFill/>
          <a:ln cap="flat" cmpd="sng" w="9525">
            <a:solidFill>
              <a:schemeClr val="accent1"/>
            </a:solidFill>
            <a:prstDash val="dash"/>
            <a:round/>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35"/>
          <p:cNvSpPr/>
          <p:nvPr/>
        </p:nvSpPr>
        <p:spPr>
          <a:xfrm>
            <a:off x="3167856" y="1371600"/>
            <a:ext cx="2808288" cy="2808288"/>
          </a:xfrm>
          <a:prstGeom prst="ellipse">
            <a:avLst/>
          </a:prstGeom>
          <a:noFill/>
          <a:ln cap="flat" cmpd="sng" w="1905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Lato"/>
              <a:ea typeface="Lato"/>
              <a:cs typeface="Lato"/>
              <a:sym typeface="Lato"/>
            </a:endParaRPr>
          </a:p>
        </p:txBody>
      </p:sp>
      <p:sp>
        <p:nvSpPr>
          <p:cNvPr id="1235" name="Google Shape;1235;p35"/>
          <p:cNvSpPr txBox="1"/>
          <p:nvPr>
            <p:ph type="title"/>
          </p:nvPr>
        </p:nvSpPr>
        <p:spPr>
          <a:xfrm>
            <a:off x="320675" y="394822"/>
            <a:ext cx="8502650" cy="359073"/>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Implementation Ideas</a:t>
            </a:r>
            <a:endParaRPr/>
          </a:p>
        </p:txBody>
      </p:sp>
      <p:sp>
        <p:nvSpPr>
          <p:cNvPr id="1236" name="Google Shape;1236;p35"/>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1237" name="Google Shape;1237;p35"/>
          <p:cNvSpPr/>
          <p:nvPr/>
        </p:nvSpPr>
        <p:spPr>
          <a:xfrm>
            <a:off x="4781335" y="1119227"/>
            <a:ext cx="947232" cy="947228"/>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35"/>
          <p:cNvSpPr/>
          <p:nvPr/>
        </p:nvSpPr>
        <p:spPr>
          <a:xfrm>
            <a:off x="5464284" y="2302131"/>
            <a:ext cx="947232" cy="947228"/>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35"/>
          <p:cNvSpPr/>
          <p:nvPr/>
        </p:nvSpPr>
        <p:spPr>
          <a:xfrm>
            <a:off x="4781334" y="3485034"/>
            <a:ext cx="947232" cy="947228"/>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35"/>
          <p:cNvSpPr/>
          <p:nvPr/>
        </p:nvSpPr>
        <p:spPr>
          <a:xfrm>
            <a:off x="3415436" y="3485034"/>
            <a:ext cx="947232" cy="947228"/>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35"/>
          <p:cNvSpPr/>
          <p:nvPr/>
        </p:nvSpPr>
        <p:spPr>
          <a:xfrm>
            <a:off x="2732486" y="2302131"/>
            <a:ext cx="947232" cy="947228"/>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35"/>
          <p:cNvSpPr/>
          <p:nvPr/>
        </p:nvSpPr>
        <p:spPr>
          <a:xfrm>
            <a:off x="3415436" y="1119227"/>
            <a:ext cx="947232" cy="947228"/>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35"/>
          <p:cNvSpPr/>
          <p:nvPr/>
        </p:nvSpPr>
        <p:spPr>
          <a:xfrm>
            <a:off x="2807121" y="2375664"/>
            <a:ext cx="795306" cy="795306"/>
          </a:xfrm>
          <a:custGeom>
            <a:rect b="b" l="l" r="r" t="t"/>
            <a:pathLst>
              <a:path extrusionOk="0" h="9385" w="9385">
                <a:moveTo>
                  <a:pt x="4693" y="9274"/>
                </a:moveTo>
                <a:lnTo>
                  <a:pt x="4693" y="9274"/>
                </a:lnTo>
                <a:cubicBezTo>
                  <a:pt x="3249" y="9274"/>
                  <a:pt x="1960" y="8602"/>
                  <a:pt x="1120" y="7556"/>
                </a:cubicBezTo>
                <a:lnTo>
                  <a:pt x="3938" y="7556"/>
                </a:lnTo>
                <a:cubicBezTo>
                  <a:pt x="3892" y="7631"/>
                  <a:pt x="3839" y="7703"/>
                  <a:pt x="3780" y="7770"/>
                </a:cubicBezTo>
                <a:cubicBezTo>
                  <a:pt x="3753" y="7801"/>
                  <a:pt x="3747" y="7843"/>
                  <a:pt x="3764" y="7880"/>
                </a:cubicBezTo>
                <a:cubicBezTo>
                  <a:pt x="3780" y="7915"/>
                  <a:pt x="3815" y="7938"/>
                  <a:pt x="3855" y="7938"/>
                </a:cubicBezTo>
                <a:lnTo>
                  <a:pt x="5531" y="7938"/>
                </a:lnTo>
                <a:cubicBezTo>
                  <a:pt x="5571" y="7938"/>
                  <a:pt x="5605" y="7915"/>
                  <a:pt x="5622" y="7880"/>
                </a:cubicBezTo>
                <a:cubicBezTo>
                  <a:pt x="5638" y="7843"/>
                  <a:pt x="5632" y="7801"/>
                  <a:pt x="5605" y="7770"/>
                </a:cubicBezTo>
                <a:cubicBezTo>
                  <a:pt x="5546" y="7703"/>
                  <a:pt x="5494" y="7631"/>
                  <a:pt x="5447" y="7556"/>
                </a:cubicBezTo>
                <a:lnTo>
                  <a:pt x="8265" y="7556"/>
                </a:lnTo>
                <a:cubicBezTo>
                  <a:pt x="7425" y="8602"/>
                  <a:pt x="6136" y="9274"/>
                  <a:pt x="4693" y="9274"/>
                </a:cubicBezTo>
                <a:lnTo>
                  <a:pt x="4693" y="9274"/>
                </a:lnTo>
                <a:close/>
                <a:moveTo>
                  <a:pt x="823" y="5224"/>
                </a:moveTo>
                <a:lnTo>
                  <a:pt x="823" y="5224"/>
                </a:lnTo>
                <a:cubicBezTo>
                  <a:pt x="725" y="5224"/>
                  <a:pt x="646" y="5145"/>
                  <a:pt x="646" y="5047"/>
                </a:cubicBezTo>
                <a:cubicBezTo>
                  <a:pt x="646" y="4950"/>
                  <a:pt x="725" y="4871"/>
                  <a:pt x="823" y="4871"/>
                </a:cubicBezTo>
                <a:cubicBezTo>
                  <a:pt x="920" y="4871"/>
                  <a:pt x="1000" y="4950"/>
                  <a:pt x="1000" y="5047"/>
                </a:cubicBezTo>
                <a:cubicBezTo>
                  <a:pt x="1000" y="5145"/>
                  <a:pt x="920" y="5224"/>
                  <a:pt x="823" y="5224"/>
                </a:cubicBezTo>
                <a:lnTo>
                  <a:pt x="823" y="5224"/>
                </a:lnTo>
                <a:close/>
                <a:moveTo>
                  <a:pt x="823" y="5676"/>
                </a:moveTo>
                <a:lnTo>
                  <a:pt x="823" y="5676"/>
                </a:lnTo>
                <a:cubicBezTo>
                  <a:pt x="920" y="5676"/>
                  <a:pt x="1000" y="5755"/>
                  <a:pt x="1000" y="5853"/>
                </a:cubicBezTo>
                <a:cubicBezTo>
                  <a:pt x="1000" y="5950"/>
                  <a:pt x="920" y="6030"/>
                  <a:pt x="823" y="6030"/>
                </a:cubicBezTo>
                <a:cubicBezTo>
                  <a:pt x="725" y="6030"/>
                  <a:pt x="646" y="5950"/>
                  <a:pt x="646" y="5853"/>
                </a:cubicBezTo>
                <a:cubicBezTo>
                  <a:pt x="646" y="5755"/>
                  <a:pt x="725" y="5676"/>
                  <a:pt x="823" y="5676"/>
                </a:cubicBezTo>
                <a:lnTo>
                  <a:pt x="823" y="5676"/>
                </a:lnTo>
                <a:close/>
                <a:moveTo>
                  <a:pt x="3028" y="426"/>
                </a:moveTo>
                <a:lnTo>
                  <a:pt x="3028" y="426"/>
                </a:lnTo>
                <a:lnTo>
                  <a:pt x="3028" y="2221"/>
                </a:lnTo>
                <a:lnTo>
                  <a:pt x="1772" y="2221"/>
                </a:lnTo>
                <a:cubicBezTo>
                  <a:pt x="1551" y="2221"/>
                  <a:pt x="1372" y="2400"/>
                  <a:pt x="1372" y="2620"/>
                </a:cubicBezTo>
                <a:lnTo>
                  <a:pt x="1372" y="4992"/>
                </a:lnTo>
                <a:lnTo>
                  <a:pt x="1105" y="4992"/>
                </a:lnTo>
                <a:cubicBezTo>
                  <a:pt x="1079" y="4860"/>
                  <a:pt x="963" y="4759"/>
                  <a:pt x="823" y="4759"/>
                </a:cubicBezTo>
                <a:cubicBezTo>
                  <a:pt x="664" y="4759"/>
                  <a:pt x="535" y="4889"/>
                  <a:pt x="535" y="5047"/>
                </a:cubicBezTo>
                <a:cubicBezTo>
                  <a:pt x="535" y="5187"/>
                  <a:pt x="635" y="5304"/>
                  <a:pt x="767" y="5330"/>
                </a:cubicBezTo>
                <a:lnTo>
                  <a:pt x="767" y="5571"/>
                </a:lnTo>
                <a:cubicBezTo>
                  <a:pt x="635" y="5597"/>
                  <a:pt x="535" y="5713"/>
                  <a:pt x="535" y="5853"/>
                </a:cubicBezTo>
                <a:cubicBezTo>
                  <a:pt x="535" y="6012"/>
                  <a:pt x="664" y="6141"/>
                  <a:pt x="823" y="6141"/>
                </a:cubicBezTo>
                <a:cubicBezTo>
                  <a:pt x="982" y="6141"/>
                  <a:pt x="1111" y="6012"/>
                  <a:pt x="1111" y="5853"/>
                </a:cubicBezTo>
                <a:cubicBezTo>
                  <a:pt x="1111" y="5713"/>
                  <a:pt x="1011" y="5597"/>
                  <a:pt x="878" y="5571"/>
                </a:cubicBezTo>
                <a:lnTo>
                  <a:pt x="878" y="5330"/>
                </a:lnTo>
                <a:cubicBezTo>
                  <a:pt x="993" y="5307"/>
                  <a:pt x="1083" y="5217"/>
                  <a:pt x="1105" y="5103"/>
                </a:cubicBezTo>
                <a:lnTo>
                  <a:pt x="1372" y="5103"/>
                </a:lnTo>
                <a:lnTo>
                  <a:pt x="1372" y="6219"/>
                </a:lnTo>
                <a:cubicBezTo>
                  <a:pt x="1372" y="6440"/>
                  <a:pt x="1551" y="6619"/>
                  <a:pt x="1772" y="6619"/>
                </a:cubicBezTo>
                <a:lnTo>
                  <a:pt x="4165" y="6619"/>
                </a:lnTo>
                <a:lnTo>
                  <a:pt x="4165" y="6750"/>
                </a:lnTo>
                <a:cubicBezTo>
                  <a:pt x="4165" y="6994"/>
                  <a:pt x="4107" y="7231"/>
                  <a:pt x="3999" y="7444"/>
                </a:cubicBezTo>
                <a:lnTo>
                  <a:pt x="1033" y="7444"/>
                </a:lnTo>
                <a:cubicBezTo>
                  <a:pt x="455" y="6678"/>
                  <a:pt x="111" y="5725"/>
                  <a:pt x="111" y="4693"/>
                </a:cubicBezTo>
                <a:cubicBezTo>
                  <a:pt x="111" y="2754"/>
                  <a:pt x="1323" y="1094"/>
                  <a:pt x="3028" y="426"/>
                </a:cubicBezTo>
                <a:lnTo>
                  <a:pt x="3028" y="426"/>
                </a:lnTo>
                <a:close/>
                <a:moveTo>
                  <a:pt x="8533" y="4072"/>
                </a:moveTo>
                <a:lnTo>
                  <a:pt x="8533" y="4072"/>
                </a:lnTo>
                <a:cubicBezTo>
                  <a:pt x="8631" y="4072"/>
                  <a:pt x="8710" y="4152"/>
                  <a:pt x="8710" y="4249"/>
                </a:cubicBezTo>
                <a:cubicBezTo>
                  <a:pt x="8710" y="4347"/>
                  <a:pt x="8631" y="4426"/>
                  <a:pt x="8533" y="4426"/>
                </a:cubicBezTo>
                <a:cubicBezTo>
                  <a:pt x="8436" y="4426"/>
                  <a:pt x="8356" y="4347"/>
                  <a:pt x="8356" y="4249"/>
                </a:cubicBezTo>
                <a:cubicBezTo>
                  <a:pt x="8356" y="4152"/>
                  <a:pt x="8436" y="4072"/>
                  <a:pt x="8533" y="4072"/>
                </a:cubicBezTo>
                <a:lnTo>
                  <a:pt x="8533" y="4072"/>
                </a:lnTo>
                <a:close/>
                <a:moveTo>
                  <a:pt x="8533" y="3620"/>
                </a:moveTo>
                <a:lnTo>
                  <a:pt x="8533" y="3620"/>
                </a:lnTo>
                <a:cubicBezTo>
                  <a:pt x="8436" y="3620"/>
                  <a:pt x="8356" y="3541"/>
                  <a:pt x="8356" y="3444"/>
                </a:cubicBezTo>
                <a:cubicBezTo>
                  <a:pt x="8356" y="3346"/>
                  <a:pt x="8436" y="3267"/>
                  <a:pt x="8533" y="3267"/>
                </a:cubicBezTo>
                <a:cubicBezTo>
                  <a:pt x="8631" y="3267"/>
                  <a:pt x="8710" y="3346"/>
                  <a:pt x="8710" y="3444"/>
                </a:cubicBezTo>
                <a:cubicBezTo>
                  <a:pt x="8710" y="3541"/>
                  <a:pt x="8631" y="3620"/>
                  <a:pt x="8533" y="3620"/>
                </a:cubicBezTo>
                <a:lnTo>
                  <a:pt x="8533" y="3620"/>
                </a:lnTo>
                <a:close/>
                <a:moveTo>
                  <a:pt x="1483" y="5925"/>
                </a:moveTo>
                <a:lnTo>
                  <a:pt x="1483" y="5925"/>
                </a:lnTo>
                <a:lnTo>
                  <a:pt x="7902" y="5925"/>
                </a:lnTo>
                <a:lnTo>
                  <a:pt x="7902" y="6219"/>
                </a:lnTo>
                <a:cubicBezTo>
                  <a:pt x="7902" y="6378"/>
                  <a:pt x="7773" y="6508"/>
                  <a:pt x="7614" y="6508"/>
                </a:cubicBezTo>
                <a:lnTo>
                  <a:pt x="1772" y="6508"/>
                </a:lnTo>
                <a:cubicBezTo>
                  <a:pt x="1613" y="6508"/>
                  <a:pt x="1483" y="6378"/>
                  <a:pt x="1483" y="6219"/>
                </a:cubicBezTo>
                <a:lnTo>
                  <a:pt x="1483" y="5925"/>
                </a:lnTo>
                <a:lnTo>
                  <a:pt x="1483" y="5925"/>
                </a:lnTo>
                <a:close/>
                <a:moveTo>
                  <a:pt x="5751" y="4184"/>
                </a:moveTo>
                <a:lnTo>
                  <a:pt x="5751" y="4184"/>
                </a:lnTo>
                <a:cubicBezTo>
                  <a:pt x="5751" y="3858"/>
                  <a:pt x="6016" y="3594"/>
                  <a:pt x="6342" y="3594"/>
                </a:cubicBezTo>
                <a:cubicBezTo>
                  <a:pt x="6668" y="3594"/>
                  <a:pt x="6933" y="3858"/>
                  <a:pt x="6933" y="4184"/>
                </a:cubicBezTo>
                <a:cubicBezTo>
                  <a:pt x="6933" y="4510"/>
                  <a:pt x="6668" y="4775"/>
                  <a:pt x="6342" y="4775"/>
                </a:cubicBezTo>
                <a:cubicBezTo>
                  <a:pt x="6016" y="4775"/>
                  <a:pt x="5751" y="4510"/>
                  <a:pt x="5751" y="4184"/>
                </a:cubicBezTo>
                <a:lnTo>
                  <a:pt x="5751" y="4184"/>
                </a:lnTo>
                <a:close/>
                <a:moveTo>
                  <a:pt x="3625" y="4184"/>
                </a:moveTo>
                <a:lnTo>
                  <a:pt x="3625" y="4184"/>
                </a:lnTo>
                <a:cubicBezTo>
                  <a:pt x="3625" y="4510"/>
                  <a:pt x="3360" y="4775"/>
                  <a:pt x="3034" y="4775"/>
                </a:cubicBezTo>
                <a:cubicBezTo>
                  <a:pt x="2709" y="4775"/>
                  <a:pt x="2444" y="4510"/>
                  <a:pt x="2444" y="4184"/>
                </a:cubicBezTo>
                <a:cubicBezTo>
                  <a:pt x="2444" y="3858"/>
                  <a:pt x="2709" y="3594"/>
                  <a:pt x="3034" y="3594"/>
                </a:cubicBezTo>
                <a:cubicBezTo>
                  <a:pt x="3360" y="3594"/>
                  <a:pt x="3625" y="3858"/>
                  <a:pt x="3625" y="4184"/>
                </a:cubicBezTo>
                <a:lnTo>
                  <a:pt x="3625" y="4184"/>
                </a:lnTo>
                <a:close/>
                <a:moveTo>
                  <a:pt x="4637" y="3785"/>
                </a:moveTo>
                <a:lnTo>
                  <a:pt x="4637" y="3785"/>
                </a:lnTo>
                <a:cubicBezTo>
                  <a:pt x="4438" y="3810"/>
                  <a:pt x="4284" y="3978"/>
                  <a:pt x="4284" y="4184"/>
                </a:cubicBezTo>
                <a:cubicBezTo>
                  <a:pt x="4284" y="4407"/>
                  <a:pt x="4465" y="4589"/>
                  <a:pt x="4688" y="4589"/>
                </a:cubicBezTo>
                <a:cubicBezTo>
                  <a:pt x="4911" y="4589"/>
                  <a:pt x="5093" y="4407"/>
                  <a:pt x="5093" y="4184"/>
                </a:cubicBezTo>
                <a:cubicBezTo>
                  <a:pt x="5093" y="3981"/>
                  <a:pt x="4943" y="3815"/>
                  <a:pt x="4748" y="3786"/>
                </a:cubicBezTo>
                <a:lnTo>
                  <a:pt x="4748" y="3600"/>
                </a:lnTo>
                <a:cubicBezTo>
                  <a:pt x="5045" y="3630"/>
                  <a:pt x="5279" y="3879"/>
                  <a:pt x="5279" y="4184"/>
                </a:cubicBezTo>
                <a:cubicBezTo>
                  <a:pt x="5279" y="4510"/>
                  <a:pt x="5014" y="4775"/>
                  <a:pt x="4688" y="4775"/>
                </a:cubicBezTo>
                <a:cubicBezTo>
                  <a:pt x="4363" y="4775"/>
                  <a:pt x="4098" y="4510"/>
                  <a:pt x="4098" y="4184"/>
                </a:cubicBezTo>
                <a:cubicBezTo>
                  <a:pt x="4098" y="3876"/>
                  <a:pt x="4336" y="3625"/>
                  <a:pt x="4637" y="3599"/>
                </a:cubicBezTo>
                <a:lnTo>
                  <a:pt x="4637" y="3785"/>
                </a:lnTo>
                <a:lnTo>
                  <a:pt x="4637" y="3785"/>
                </a:lnTo>
                <a:close/>
                <a:moveTo>
                  <a:pt x="4688" y="3891"/>
                </a:moveTo>
                <a:lnTo>
                  <a:pt x="4688" y="3891"/>
                </a:lnTo>
                <a:cubicBezTo>
                  <a:pt x="4850" y="3891"/>
                  <a:pt x="4982" y="4022"/>
                  <a:pt x="4982" y="4184"/>
                </a:cubicBezTo>
                <a:cubicBezTo>
                  <a:pt x="4982" y="4346"/>
                  <a:pt x="4850" y="4477"/>
                  <a:pt x="4688" y="4477"/>
                </a:cubicBezTo>
                <a:cubicBezTo>
                  <a:pt x="4526" y="4477"/>
                  <a:pt x="4395" y="4346"/>
                  <a:pt x="4395" y="4184"/>
                </a:cubicBezTo>
                <a:cubicBezTo>
                  <a:pt x="4395" y="4022"/>
                  <a:pt x="4526" y="3891"/>
                  <a:pt x="4688" y="3891"/>
                </a:cubicBezTo>
                <a:lnTo>
                  <a:pt x="4688" y="3891"/>
                </a:lnTo>
                <a:close/>
                <a:moveTo>
                  <a:pt x="4637" y="2332"/>
                </a:moveTo>
                <a:lnTo>
                  <a:pt x="4637" y="2332"/>
                </a:lnTo>
                <a:lnTo>
                  <a:pt x="4637" y="3485"/>
                </a:lnTo>
                <a:cubicBezTo>
                  <a:pt x="4292" y="3510"/>
                  <a:pt x="4016" y="3784"/>
                  <a:pt x="3989" y="4128"/>
                </a:cubicBezTo>
                <a:lnTo>
                  <a:pt x="3733" y="4128"/>
                </a:lnTo>
                <a:cubicBezTo>
                  <a:pt x="3705" y="3767"/>
                  <a:pt x="3403" y="3482"/>
                  <a:pt x="3034" y="3482"/>
                </a:cubicBezTo>
                <a:cubicBezTo>
                  <a:pt x="2647" y="3482"/>
                  <a:pt x="2333" y="3797"/>
                  <a:pt x="2333" y="4184"/>
                </a:cubicBezTo>
                <a:cubicBezTo>
                  <a:pt x="2333" y="4571"/>
                  <a:pt x="2647" y="4886"/>
                  <a:pt x="3034" y="4886"/>
                </a:cubicBezTo>
                <a:cubicBezTo>
                  <a:pt x="3403" y="4886"/>
                  <a:pt x="3705" y="4601"/>
                  <a:pt x="3733" y="4240"/>
                </a:cubicBezTo>
                <a:lnTo>
                  <a:pt x="3989" y="4240"/>
                </a:lnTo>
                <a:cubicBezTo>
                  <a:pt x="4018" y="4601"/>
                  <a:pt x="4320" y="4886"/>
                  <a:pt x="4688" y="4886"/>
                </a:cubicBezTo>
                <a:cubicBezTo>
                  <a:pt x="5056" y="4886"/>
                  <a:pt x="5359" y="4601"/>
                  <a:pt x="5387" y="4240"/>
                </a:cubicBezTo>
                <a:lnTo>
                  <a:pt x="5643" y="4240"/>
                </a:lnTo>
                <a:cubicBezTo>
                  <a:pt x="5672" y="4601"/>
                  <a:pt x="5974" y="4886"/>
                  <a:pt x="6342" y="4886"/>
                </a:cubicBezTo>
                <a:cubicBezTo>
                  <a:pt x="6729" y="4886"/>
                  <a:pt x="7044" y="4571"/>
                  <a:pt x="7044" y="4184"/>
                </a:cubicBezTo>
                <a:cubicBezTo>
                  <a:pt x="7044" y="3797"/>
                  <a:pt x="6729" y="3482"/>
                  <a:pt x="6342" y="3482"/>
                </a:cubicBezTo>
                <a:cubicBezTo>
                  <a:pt x="5974" y="3482"/>
                  <a:pt x="5672" y="3767"/>
                  <a:pt x="5643" y="4128"/>
                </a:cubicBezTo>
                <a:lnTo>
                  <a:pt x="5387" y="4128"/>
                </a:lnTo>
                <a:cubicBezTo>
                  <a:pt x="5360" y="3787"/>
                  <a:pt x="5089" y="3514"/>
                  <a:pt x="4748" y="3485"/>
                </a:cubicBezTo>
                <a:lnTo>
                  <a:pt x="4748" y="2332"/>
                </a:lnTo>
                <a:lnTo>
                  <a:pt x="7614" y="2332"/>
                </a:lnTo>
                <a:cubicBezTo>
                  <a:pt x="7773" y="2332"/>
                  <a:pt x="7902" y="2461"/>
                  <a:pt x="7902" y="2620"/>
                </a:cubicBezTo>
                <a:lnTo>
                  <a:pt x="7902" y="5814"/>
                </a:lnTo>
                <a:lnTo>
                  <a:pt x="1483" y="5814"/>
                </a:lnTo>
                <a:lnTo>
                  <a:pt x="1483" y="2620"/>
                </a:lnTo>
                <a:cubicBezTo>
                  <a:pt x="1483" y="2461"/>
                  <a:pt x="1613" y="2332"/>
                  <a:pt x="1772" y="2332"/>
                </a:cubicBezTo>
                <a:lnTo>
                  <a:pt x="4637" y="2332"/>
                </a:lnTo>
                <a:lnTo>
                  <a:pt x="4637" y="2332"/>
                </a:lnTo>
                <a:close/>
                <a:moveTo>
                  <a:pt x="3604" y="1238"/>
                </a:moveTo>
                <a:lnTo>
                  <a:pt x="3604" y="1238"/>
                </a:lnTo>
                <a:cubicBezTo>
                  <a:pt x="3604" y="1140"/>
                  <a:pt x="3683" y="1061"/>
                  <a:pt x="3781" y="1061"/>
                </a:cubicBezTo>
                <a:cubicBezTo>
                  <a:pt x="3878" y="1061"/>
                  <a:pt x="3958" y="1140"/>
                  <a:pt x="3958" y="1238"/>
                </a:cubicBezTo>
                <a:cubicBezTo>
                  <a:pt x="3958" y="1335"/>
                  <a:pt x="3878" y="1414"/>
                  <a:pt x="3781" y="1414"/>
                </a:cubicBezTo>
                <a:cubicBezTo>
                  <a:pt x="3683" y="1414"/>
                  <a:pt x="3604" y="1335"/>
                  <a:pt x="3604" y="1238"/>
                </a:cubicBezTo>
                <a:lnTo>
                  <a:pt x="3604" y="1238"/>
                </a:lnTo>
                <a:close/>
                <a:moveTo>
                  <a:pt x="3139" y="1293"/>
                </a:moveTo>
                <a:lnTo>
                  <a:pt x="3139" y="1293"/>
                </a:lnTo>
                <a:lnTo>
                  <a:pt x="3498" y="1293"/>
                </a:lnTo>
                <a:cubicBezTo>
                  <a:pt x="3524" y="1425"/>
                  <a:pt x="3641" y="1526"/>
                  <a:pt x="3781" y="1526"/>
                </a:cubicBezTo>
                <a:cubicBezTo>
                  <a:pt x="3921" y="1526"/>
                  <a:pt x="4037" y="1425"/>
                  <a:pt x="4063" y="1293"/>
                </a:cubicBezTo>
                <a:lnTo>
                  <a:pt x="4354" y="1293"/>
                </a:lnTo>
                <a:cubicBezTo>
                  <a:pt x="4510" y="1293"/>
                  <a:pt x="4637" y="1420"/>
                  <a:pt x="4637" y="1576"/>
                </a:cubicBezTo>
                <a:lnTo>
                  <a:pt x="4637" y="2221"/>
                </a:lnTo>
                <a:lnTo>
                  <a:pt x="3139" y="2221"/>
                </a:lnTo>
                <a:lnTo>
                  <a:pt x="3139" y="1293"/>
                </a:lnTo>
                <a:lnTo>
                  <a:pt x="3139" y="1293"/>
                </a:lnTo>
                <a:close/>
                <a:moveTo>
                  <a:pt x="4276" y="6750"/>
                </a:moveTo>
                <a:lnTo>
                  <a:pt x="4276" y="6750"/>
                </a:lnTo>
                <a:lnTo>
                  <a:pt x="4276" y="6619"/>
                </a:lnTo>
                <a:lnTo>
                  <a:pt x="5109" y="6619"/>
                </a:lnTo>
                <a:lnTo>
                  <a:pt x="5109" y="6750"/>
                </a:lnTo>
                <a:cubicBezTo>
                  <a:pt x="5109" y="7150"/>
                  <a:pt x="5253" y="7535"/>
                  <a:pt x="5514" y="7827"/>
                </a:cubicBezTo>
                <a:lnTo>
                  <a:pt x="3879" y="7827"/>
                </a:lnTo>
                <a:cubicBezTo>
                  <a:pt x="4135" y="7527"/>
                  <a:pt x="4276" y="7146"/>
                  <a:pt x="4276" y="6750"/>
                </a:cubicBezTo>
                <a:lnTo>
                  <a:pt x="4276" y="6750"/>
                </a:lnTo>
                <a:close/>
                <a:moveTo>
                  <a:pt x="5386" y="7444"/>
                </a:moveTo>
                <a:lnTo>
                  <a:pt x="5386" y="7444"/>
                </a:lnTo>
                <a:cubicBezTo>
                  <a:pt x="5279" y="7231"/>
                  <a:pt x="5221" y="6994"/>
                  <a:pt x="5221" y="6750"/>
                </a:cubicBezTo>
                <a:lnTo>
                  <a:pt x="5221" y="6619"/>
                </a:lnTo>
                <a:lnTo>
                  <a:pt x="6810" y="6619"/>
                </a:lnTo>
                <a:lnTo>
                  <a:pt x="6810" y="7444"/>
                </a:lnTo>
                <a:lnTo>
                  <a:pt x="5386" y="7444"/>
                </a:lnTo>
                <a:lnTo>
                  <a:pt x="5386" y="7444"/>
                </a:lnTo>
                <a:close/>
                <a:moveTo>
                  <a:pt x="9274" y="4693"/>
                </a:moveTo>
                <a:lnTo>
                  <a:pt x="9274" y="4693"/>
                </a:lnTo>
                <a:cubicBezTo>
                  <a:pt x="9274" y="5725"/>
                  <a:pt x="8931" y="6678"/>
                  <a:pt x="8353" y="7444"/>
                </a:cubicBezTo>
                <a:lnTo>
                  <a:pt x="6921" y="7444"/>
                </a:lnTo>
                <a:lnTo>
                  <a:pt x="6921" y="6619"/>
                </a:lnTo>
                <a:lnTo>
                  <a:pt x="7614" y="6619"/>
                </a:lnTo>
                <a:cubicBezTo>
                  <a:pt x="7834" y="6619"/>
                  <a:pt x="8013" y="6440"/>
                  <a:pt x="8013" y="6219"/>
                </a:cubicBezTo>
                <a:lnTo>
                  <a:pt x="8013" y="5506"/>
                </a:lnTo>
                <a:lnTo>
                  <a:pt x="8015" y="5506"/>
                </a:lnTo>
                <a:cubicBezTo>
                  <a:pt x="8332" y="5506"/>
                  <a:pt x="8589" y="5249"/>
                  <a:pt x="8589" y="4932"/>
                </a:cubicBezTo>
                <a:lnTo>
                  <a:pt x="8589" y="4532"/>
                </a:lnTo>
                <a:cubicBezTo>
                  <a:pt x="8721" y="4506"/>
                  <a:pt x="8821" y="4389"/>
                  <a:pt x="8821" y="4249"/>
                </a:cubicBezTo>
                <a:cubicBezTo>
                  <a:pt x="8821" y="4109"/>
                  <a:pt x="8721" y="3993"/>
                  <a:pt x="8589" y="3967"/>
                </a:cubicBezTo>
                <a:lnTo>
                  <a:pt x="8589" y="3726"/>
                </a:lnTo>
                <a:cubicBezTo>
                  <a:pt x="8721" y="3700"/>
                  <a:pt x="8821" y="3583"/>
                  <a:pt x="8821" y="3444"/>
                </a:cubicBezTo>
                <a:cubicBezTo>
                  <a:pt x="8821" y="3285"/>
                  <a:pt x="8692" y="3155"/>
                  <a:pt x="8533" y="3155"/>
                </a:cubicBezTo>
                <a:cubicBezTo>
                  <a:pt x="8374" y="3155"/>
                  <a:pt x="8245" y="3285"/>
                  <a:pt x="8245" y="3444"/>
                </a:cubicBezTo>
                <a:cubicBezTo>
                  <a:pt x="8245" y="3583"/>
                  <a:pt x="8345" y="3700"/>
                  <a:pt x="8478" y="3726"/>
                </a:cubicBezTo>
                <a:lnTo>
                  <a:pt x="8478" y="3967"/>
                </a:lnTo>
                <a:cubicBezTo>
                  <a:pt x="8345" y="3993"/>
                  <a:pt x="8245" y="4109"/>
                  <a:pt x="8245" y="4249"/>
                </a:cubicBezTo>
                <a:cubicBezTo>
                  <a:pt x="8245" y="4389"/>
                  <a:pt x="8345" y="4506"/>
                  <a:pt x="8478" y="4532"/>
                </a:cubicBezTo>
                <a:lnTo>
                  <a:pt x="8478" y="4932"/>
                </a:lnTo>
                <a:cubicBezTo>
                  <a:pt x="8478" y="5187"/>
                  <a:pt x="8270" y="5395"/>
                  <a:pt x="8015" y="5395"/>
                </a:cubicBezTo>
                <a:lnTo>
                  <a:pt x="8013" y="5395"/>
                </a:lnTo>
                <a:lnTo>
                  <a:pt x="8013" y="2620"/>
                </a:lnTo>
                <a:cubicBezTo>
                  <a:pt x="8013" y="2400"/>
                  <a:pt x="7834" y="2221"/>
                  <a:pt x="7614" y="2221"/>
                </a:cubicBezTo>
                <a:lnTo>
                  <a:pt x="4748" y="2221"/>
                </a:lnTo>
                <a:lnTo>
                  <a:pt x="4748" y="1576"/>
                </a:lnTo>
                <a:cubicBezTo>
                  <a:pt x="4748" y="1359"/>
                  <a:pt x="4571" y="1182"/>
                  <a:pt x="4354" y="1182"/>
                </a:cubicBezTo>
                <a:lnTo>
                  <a:pt x="4063" y="1182"/>
                </a:lnTo>
                <a:cubicBezTo>
                  <a:pt x="4037" y="1050"/>
                  <a:pt x="3921" y="949"/>
                  <a:pt x="3781" y="949"/>
                </a:cubicBezTo>
                <a:cubicBezTo>
                  <a:pt x="3641" y="949"/>
                  <a:pt x="3524" y="1050"/>
                  <a:pt x="3498" y="1182"/>
                </a:cubicBezTo>
                <a:lnTo>
                  <a:pt x="3139" y="1182"/>
                </a:lnTo>
                <a:lnTo>
                  <a:pt x="3139" y="413"/>
                </a:lnTo>
                <a:cubicBezTo>
                  <a:pt x="3139" y="403"/>
                  <a:pt x="3136" y="394"/>
                  <a:pt x="3132" y="386"/>
                </a:cubicBezTo>
                <a:cubicBezTo>
                  <a:pt x="3619" y="209"/>
                  <a:pt x="4145" y="112"/>
                  <a:pt x="4693" y="112"/>
                </a:cubicBezTo>
                <a:cubicBezTo>
                  <a:pt x="7219" y="112"/>
                  <a:pt x="9274" y="2167"/>
                  <a:pt x="9274" y="4693"/>
                </a:cubicBezTo>
                <a:lnTo>
                  <a:pt x="9274" y="4693"/>
                </a:lnTo>
                <a:close/>
                <a:moveTo>
                  <a:pt x="4693" y="0"/>
                </a:moveTo>
                <a:lnTo>
                  <a:pt x="4693" y="0"/>
                </a:lnTo>
                <a:cubicBezTo>
                  <a:pt x="2105" y="0"/>
                  <a:pt x="0" y="2105"/>
                  <a:pt x="0" y="4693"/>
                </a:cubicBezTo>
                <a:cubicBezTo>
                  <a:pt x="0" y="5754"/>
                  <a:pt x="355" y="6733"/>
                  <a:pt x="950" y="7520"/>
                </a:cubicBezTo>
                <a:cubicBezTo>
                  <a:pt x="954" y="7530"/>
                  <a:pt x="961" y="7538"/>
                  <a:pt x="969" y="7544"/>
                </a:cubicBezTo>
                <a:cubicBezTo>
                  <a:pt x="1828" y="8662"/>
                  <a:pt x="3177" y="9385"/>
                  <a:pt x="4693" y="9385"/>
                </a:cubicBezTo>
                <a:cubicBezTo>
                  <a:pt x="7280" y="9385"/>
                  <a:pt x="9385" y="7280"/>
                  <a:pt x="9385" y="4693"/>
                </a:cubicBezTo>
                <a:cubicBezTo>
                  <a:pt x="9385" y="2105"/>
                  <a:pt x="7280" y="0"/>
                  <a:pt x="4693"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44" name="Google Shape;1244;p35"/>
          <p:cNvSpPr/>
          <p:nvPr/>
        </p:nvSpPr>
        <p:spPr>
          <a:xfrm>
            <a:off x="5808266" y="1063973"/>
            <a:ext cx="2691966" cy="95410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1400"/>
              <a:buFont typeface="Arial"/>
              <a:buNone/>
            </a:pPr>
            <a:r>
              <a:rPr b="1" i="0" lang="en-US" sz="1400" u="none" cap="none" strike="noStrike">
                <a:solidFill>
                  <a:schemeClr val="dk1"/>
                </a:solidFill>
                <a:latin typeface="Lato"/>
                <a:ea typeface="Lato"/>
                <a:cs typeface="Lato"/>
                <a:sym typeface="Lato"/>
              </a:rPr>
              <a:t>Finance Coach Training: </a:t>
            </a:r>
            <a:r>
              <a:rPr b="0" i="0" lang="en-US" sz="1200" u="none" cap="none" strike="noStrike">
                <a:solidFill>
                  <a:schemeClr val="dk1"/>
                </a:solidFill>
                <a:latin typeface="Lato Light"/>
                <a:ea typeface="Lato Light"/>
                <a:cs typeface="Lato Light"/>
                <a:sym typeface="Lato Light"/>
              </a:rPr>
              <a:t>Each student, or group, is assigned a lesson. After completing the lesson, they present that lesson’s information to the class.</a:t>
            </a:r>
            <a:endParaRPr b="0" i="0" sz="1400" u="none" cap="none" strike="noStrike">
              <a:solidFill>
                <a:srgbClr val="000000"/>
              </a:solidFill>
              <a:latin typeface="Arial"/>
              <a:ea typeface="Arial"/>
              <a:cs typeface="Arial"/>
              <a:sym typeface="Arial"/>
            </a:endParaRPr>
          </a:p>
        </p:txBody>
      </p:sp>
      <p:sp>
        <p:nvSpPr>
          <p:cNvPr id="1245" name="Google Shape;1245;p35"/>
          <p:cNvSpPr/>
          <p:nvPr/>
        </p:nvSpPr>
        <p:spPr>
          <a:xfrm>
            <a:off x="5808267" y="3615379"/>
            <a:ext cx="2691966" cy="128650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1400"/>
              <a:buFont typeface="Arial"/>
              <a:buNone/>
            </a:pPr>
            <a:r>
              <a:rPr b="1" i="0" lang="en-US" sz="1400" u="none" cap="none" strike="noStrike">
                <a:solidFill>
                  <a:schemeClr val="dk1"/>
                </a:solidFill>
                <a:latin typeface="Lato"/>
                <a:ea typeface="Lato"/>
                <a:cs typeface="Lato"/>
                <a:sym typeface="Lato"/>
              </a:rPr>
              <a:t>Game of Fi: </a:t>
            </a:r>
            <a:r>
              <a:rPr b="0" i="0" lang="en-US" sz="1200" u="none" cap="none" strike="noStrike">
                <a:solidFill>
                  <a:schemeClr val="dk1"/>
                </a:solidFill>
                <a:latin typeface="Lato Light"/>
                <a:ea typeface="Lato Light"/>
                <a:cs typeface="Lato Light"/>
                <a:sym typeface="Lato Light"/>
              </a:rPr>
              <a:t>Draw a game board with 9 spaces (one for each lesson). Each student moves a game piece along the board to represent the lessons they’ve completed. Give a prize for students finishing first or earning the highest score.</a:t>
            </a:r>
            <a:endParaRPr b="0" i="0" sz="1400" u="none" cap="none" strike="noStrike">
              <a:solidFill>
                <a:srgbClr val="000000"/>
              </a:solidFill>
              <a:latin typeface="Arial"/>
              <a:ea typeface="Arial"/>
              <a:cs typeface="Arial"/>
              <a:sym typeface="Arial"/>
            </a:endParaRPr>
          </a:p>
        </p:txBody>
      </p:sp>
      <p:sp>
        <p:nvSpPr>
          <p:cNvPr id="1246" name="Google Shape;1246;p35"/>
          <p:cNvSpPr txBox="1"/>
          <p:nvPr/>
        </p:nvSpPr>
        <p:spPr>
          <a:xfrm>
            <a:off x="3851148" y="2228674"/>
            <a:ext cx="1441704" cy="109414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1" lang="en-US" sz="1800" u="none" cap="none" strike="noStrike">
                <a:solidFill>
                  <a:schemeClr val="dk2"/>
                </a:solidFill>
                <a:latin typeface="Lato"/>
                <a:ea typeface="Lato"/>
                <a:cs typeface="Lato"/>
                <a:sym typeface="Lato"/>
              </a:rPr>
              <a:t>EVERFI: Financial Literacy for High School</a:t>
            </a:r>
            <a:endParaRPr b="0" i="0" sz="1400" u="none" cap="none" strike="noStrike">
              <a:solidFill>
                <a:srgbClr val="000000"/>
              </a:solidFill>
              <a:latin typeface="Arial"/>
              <a:ea typeface="Arial"/>
              <a:cs typeface="Arial"/>
              <a:sym typeface="Arial"/>
            </a:endParaRPr>
          </a:p>
        </p:txBody>
      </p:sp>
      <p:sp>
        <p:nvSpPr>
          <p:cNvPr id="1247" name="Google Shape;1247;p35"/>
          <p:cNvSpPr/>
          <p:nvPr/>
        </p:nvSpPr>
        <p:spPr>
          <a:xfrm>
            <a:off x="640017" y="1108890"/>
            <a:ext cx="2694496" cy="78790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1400"/>
              <a:buFont typeface="Arial"/>
              <a:buNone/>
            </a:pPr>
            <a:r>
              <a:rPr b="1" i="0" lang="en-US" sz="1400" u="none" cap="none" strike="noStrike">
                <a:solidFill>
                  <a:schemeClr val="dk1"/>
                </a:solidFill>
                <a:latin typeface="Lato"/>
                <a:ea typeface="Lato"/>
                <a:cs typeface="Lato"/>
                <a:sym typeface="Lato"/>
              </a:rPr>
              <a:t>Money Monday + FinEd Friday: </a:t>
            </a:r>
            <a:r>
              <a:rPr b="0" i="0" lang="en-US" sz="1200" u="none" cap="none" strike="noStrike">
                <a:solidFill>
                  <a:schemeClr val="dk1"/>
                </a:solidFill>
                <a:latin typeface="Lato Light"/>
                <a:ea typeface="Lato Light"/>
                <a:cs typeface="Lato Light"/>
                <a:sym typeface="Lato Light"/>
              </a:rPr>
              <a:t>Students work on EVERFI lessons each Monday or Friday until earning certification.</a:t>
            </a:r>
            <a:endParaRPr b="0" i="0" sz="1400" u="none" cap="none" strike="noStrike">
              <a:solidFill>
                <a:srgbClr val="000000"/>
              </a:solidFill>
              <a:latin typeface="Arial"/>
              <a:ea typeface="Arial"/>
              <a:cs typeface="Arial"/>
              <a:sym typeface="Arial"/>
            </a:endParaRPr>
          </a:p>
        </p:txBody>
      </p:sp>
      <p:sp>
        <p:nvSpPr>
          <p:cNvPr id="1248" name="Google Shape;1248;p35"/>
          <p:cNvSpPr/>
          <p:nvPr/>
        </p:nvSpPr>
        <p:spPr>
          <a:xfrm>
            <a:off x="0" y="2455836"/>
            <a:ext cx="2654223" cy="78790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1400"/>
              <a:buFont typeface="Arial"/>
              <a:buNone/>
            </a:pPr>
            <a:r>
              <a:rPr b="1" i="0" lang="en-US" sz="1400" u="none" cap="none" strike="noStrike">
                <a:solidFill>
                  <a:schemeClr val="dk1"/>
                </a:solidFill>
                <a:latin typeface="Lato"/>
                <a:ea typeface="Lato"/>
                <a:cs typeface="Lato"/>
                <a:sym typeface="Lato"/>
              </a:rPr>
              <a:t>Choose Your Own Adventure: </a:t>
            </a:r>
            <a:r>
              <a:rPr b="0" i="0" lang="en-US" sz="1200" u="none" cap="none" strike="noStrike">
                <a:solidFill>
                  <a:schemeClr val="dk1"/>
                </a:solidFill>
                <a:latin typeface="Lato Light"/>
                <a:ea typeface="Lato Light"/>
                <a:cs typeface="Lato Light"/>
                <a:sym typeface="Lato Light"/>
              </a:rPr>
              <a:t>Students complete at least 5 of 9 lessons over a semester, either during designated class time or at home</a:t>
            </a:r>
            <a:r>
              <a:rPr b="0" i="0" lang="en-US" sz="1200" u="none" cap="none" strike="noStrike">
                <a:solidFill>
                  <a:schemeClr val="dk1"/>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sp>
        <p:nvSpPr>
          <p:cNvPr id="1249" name="Google Shape;1249;p35"/>
          <p:cNvSpPr/>
          <p:nvPr/>
        </p:nvSpPr>
        <p:spPr>
          <a:xfrm>
            <a:off x="500014" y="3707373"/>
            <a:ext cx="2690073" cy="787908"/>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1400"/>
              <a:buFont typeface="Arial"/>
              <a:buNone/>
            </a:pPr>
            <a:r>
              <a:rPr b="1" i="0" lang="en-US" sz="1400" u="none" cap="none" strike="noStrike">
                <a:solidFill>
                  <a:schemeClr val="dk1"/>
                </a:solidFill>
                <a:latin typeface="Lato"/>
                <a:ea typeface="Lato"/>
                <a:cs typeface="Lato"/>
                <a:sym typeface="Lato"/>
              </a:rPr>
              <a:t>Extra Credit Score: </a:t>
            </a:r>
            <a:r>
              <a:rPr b="0" i="0" lang="en-US" sz="1200" u="none" cap="none" strike="noStrike">
                <a:solidFill>
                  <a:schemeClr val="dk1"/>
                </a:solidFill>
                <a:latin typeface="Lato Light"/>
                <a:ea typeface="Lato Light"/>
                <a:cs typeface="Lato Light"/>
                <a:sym typeface="Lato Light"/>
              </a:rPr>
              <a:t>Students increase their “</a:t>
            </a:r>
            <a:r>
              <a:rPr b="0" i="1" lang="en-US" sz="1200" u="none" cap="none" strike="noStrike">
                <a:solidFill>
                  <a:schemeClr val="dk1"/>
                </a:solidFill>
                <a:latin typeface="Lato Light"/>
                <a:ea typeface="Lato Light"/>
                <a:cs typeface="Lato Light"/>
                <a:sym typeface="Lato Light"/>
              </a:rPr>
              <a:t>extra credit score</a:t>
            </a:r>
            <a:r>
              <a:rPr b="0" i="0" lang="en-US" sz="1200" u="none" cap="none" strike="noStrike">
                <a:solidFill>
                  <a:schemeClr val="dk1"/>
                </a:solidFill>
                <a:latin typeface="Lato Light"/>
                <a:ea typeface="Lato Light"/>
                <a:cs typeface="Lato Light"/>
                <a:sym typeface="Lato Light"/>
              </a:rPr>
              <a:t>.” Students earn a perfect 850 by completing all 9 lessons.</a:t>
            </a:r>
            <a:endParaRPr b="0" i="0" sz="1400" u="none" cap="none" strike="noStrike">
              <a:solidFill>
                <a:srgbClr val="000000"/>
              </a:solidFill>
              <a:latin typeface="Arial"/>
              <a:ea typeface="Arial"/>
              <a:cs typeface="Arial"/>
              <a:sym typeface="Arial"/>
            </a:endParaRPr>
          </a:p>
        </p:txBody>
      </p:sp>
      <p:sp>
        <p:nvSpPr>
          <p:cNvPr id="1250" name="Google Shape;1250;p35"/>
          <p:cNvSpPr/>
          <p:nvPr/>
        </p:nvSpPr>
        <p:spPr>
          <a:xfrm>
            <a:off x="6460681" y="2378133"/>
            <a:ext cx="2683319" cy="95410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1400"/>
              <a:buFont typeface="Arial"/>
              <a:buNone/>
            </a:pPr>
            <a:r>
              <a:rPr b="1" i="0" lang="en-US" sz="1400" u="none" cap="none" strike="noStrike">
                <a:solidFill>
                  <a:schemeClr val="dk1"/>
                </a:solidFill>
                <a:latin typeface="Lato"/>
                <a:ea typeface="Lato"/>
                <a:cs typeface="Lato"/>
                <a:sym typeface="Lato"/>
              </a:rPr>
              <a:t>Healthy Habits Homework: </a:t>
            </a:r>
            <a:r>
              <a:rPr b="0" i="0" lang="en-US" sz="1200" u="none" cap="none" strike="noStrike">
                <a:solidFill>
                  <a:schemeClr val="dk1"/>
                </a:solidFill>
                <a:latin typeface="Lato Light"/>
                <a:ea typeface="Lato Light"/>
                <a:cs typeface="Lato Light"/>
                <a:sym typeface="Lato Light"/>
              </a:rPr>
              <a:t>Assign lessons for homework, then in class discuss what new habits students would like to incorporate now and in the future based off what was learned.</a:t>
            </a:r>
            <a:endParaRPr b="0" i="0" sz="1400" u="none" cap="none" strike="noStrike">
              <a:solidFill>
                <a:srgbClr val="000000"/>
              </a:solidFill>
              <a:latin typeface="Arial"/>
              <a:ea typeface="Arial"/>
              <a:cs typeface="Arial"/>
              <a:sym typeface="Arial"/>
            </a:endParaRPr>
          </a:p>
        </p:txBody>
      </p:sp>
      <p:grpSp>
        <p:nvGrpSpPr>
          <p:cNvPr id="1251" name="Google Shape;1251;p35"/>
          <p:cNvGrpSpPr/>
          <p:nvPr/>
        </p:nvGrpSpPr>
        <p:grpSpPr>
          <a:xfrm>
            <a:off x="3487993" y="3588904"/>
            <a:ext cx="795528" cy="795528"/>
            <a:chOff x="4027" y="1396"/>
            <a:chExt cx="568" cy="568"/>
          </a:xfrm>
        </p:grpSpPr>
        <p:sp>
          <p:nvSpPr>
            <p:cNvPr id="1252" name="Google Shape;1252;p35"/>
            <p:cNvSpPr/>
            <p:nvPr/>
          </p:nvSpPr>
          <p:spPr>
            <a:xfrm>
              <a:off x="4027" y="1396"/>
              <a:ext cx="568" cy="568"/>
            </a:xfrm>
            <a:custGeom>
              <a:rect b="b" l="l" r="r" t="t"/>
              <a:pathLst>
                <a:path extrusionOk="0" h="9358" w="9358">
                  <a:moveTo>
                    <a:pt x="4679" y="9248"/>
                  </a:moveTo>
                  <a:lnTo>
                    <a:pt x="4679" y="9248"/>
                  </a:lnTo>
                  <a:cubicBezTo>
                    <a:pt x="3239" y="9248"/>
                    <a:pt x="1953" y="8578"/>
                    <a:pt x="1115" y="7534"/>
                  </a:cubicBezTo>
                  <a:lnTo>
                    <a:pt x="2094" y="7534"/>
                  </a:lnTo>
                  <a:cubicBezTo>
                    <a:pt x="2123" y="8050"/>
                    <a:pt x="2552" y="8461"/>
                    <a:pt x="3075" y="8461"/>
                  </a:cubicBezTo>
                  <a:cubicBezTo>
                    <a:pt x="3598" y="8461"/>
                    <a:pt x="4027" y="8050"/>
                    <a:pt x="4055" y="7534"/>
                  </a:cubicBezTo>
                  <a:lnTo>
                    <a:pt x="8243" y="7534"/>
                  </a:lnTo>
                  <a:cubicBezTo>
                    <a:pt x="7405" y="8578"/>
                    <a:pt x="6119" y="9248"/>
                    <a:pt x="4679" y="9248"/>
                  </a:cubicBezTo>
                  <a:lnTo>
                    <a:pt x="4679" y="9248"/>
                  </a:lnTo>
                  <a:close/>
                  <a:moveTo>
                    <a:pt x="3946" y="7479"/>
                  </a:moveTo>
                  <a:lnTo>
                    <a:pt x="3946" y="7479"/>
                  </a:lnTo>
                  <a:cubicBezTo>
                    <a:pt x="3946" y="7959"/>
                    <a:pt x="3555" y="8350"/>
                    <a:pt x="3075" y="8350"/>
                  </a:cubicBezTo>
                  <a:cubicBezTo>
                    <a:pt x="2594" y="8350"/>
                    <a:pt x="2204" y="7959"/>
                    <a:pt x="2204" y="7479"/>
                  </a:cubicBezTo>
                  <a:cubicBezTo>
                    <a:pt x="2204" y="6998"/>
                    <a:pt x="2594" y="6607"/>
                    <a:pt x="3075" y="6607"/>
                  </a:cubicBezTo>
                  <a:cubicBezTo>
                    <a:pt x="3555" y="6607"/>
                    <a:pt x="3946" y="6998"/>
                    <a:pt x="3946" y="7479"/>
                  </a:cubicBezTo>
                  <a:lnTo>
                    <a:pt x="3946" y="7479"/>
                  </a:lnTo>
                  <a:close/>
                  <a:moveTo>
                    <a:pt x="820" y="5209"/>
                  </a:moveTo>
                  <a:lnTo>
                    <a:pt x="820" y="5209"/>
                  </a:lnTo>
                  <a:cubicBezTo>
                    <a:pt x="723" y="5209"/>
                    <a:pt x="644" y="5130"/>
                    <a:pt x="644" y="5033"/>
                  </a:cubicBezTo>
                  <a:cubicBezTo>
                    <a:pt x="644" y="4936"/>
                    <a:pt x="723" y="4857"/>
                    <a:pt x="820" y="4857"/>
                  </a:cubicBezTo>
                  <a:cubicBezTo>
                    <a:pt x="917" y="4857"/>
                    <a:pt x="997" y="4936"/>
                    <a:pt x="997" y="5033"/>
                  </a:cubicBezTo>
                  <a:cubicBezTo>
                    <a:pt x="997" y="5130"/>
                    <a:pt x="917" y="5209"/>
                    <a:pt x="820" y="5209"/>
                  </a:cubicBezTo>
                  <a:lnTo>
                    <a:pt x="820" y="5209"/>
                  </a:lnTo>
                  <a:close/>
                  <a:moveTo>
                    <a:pt x="820" y="5660"/>
                  </a:moveTo>
                  <a:lnTo>
                    <a:pt x="820" y="5660"/>
                  </a:lnTo>
                  <a:cubicBezTo>
                    <a:pt x="917" y="5660"/>
                    <a:pt x="997" y="5739"/>
                    <a:pt x="997" y="5836"/>
                  </a:cubicBezTo>
                  <a:cubicBezTo>
                    <a:pt x="997" y="5934"/>
                    <a:pt x="917" y="6013"/>
                    <a:pt x="820" y="6013"/>
                  </a:cubicBezTo>
                  <a:cubicBezTo>
                    <a:pt x="723" y="6013"/>
                    <a:pt x="644" y="5934"/>
                    <a:pt x="644" y="5836"/>
                  </a:cubicBezTo>
                  <a:cubicBezTo>
                    <a:pt x="644" y="5739"/>
                    <a:pt x="723" y="5660"/>
                    <a:pt x="820" y="5660"/>
                  </a:cubicBezTo>
                  <a:lnTo>
                    <a:pt x="820" y="5660"/>
                  </a:lnTo>
                  <a:close/>
                  <a:moveTo>
                    <a:pt x="3020" y="423"/>
                  </a:moveTo>
                  <a:lnTo>
                    <a:pt x="3020" y="423"/>
                  </a:lnTo>
                  <a:lnTo>
                    <a:pt x="3020" y="3417"/>
                  </a:lnTo>
                  <a:cubicBezTo>
                    <a:pt x="2843" y="3382"/>
                    <a:pt x="2644" y="3393"/>
                    <a:pt x="2483" y="3450"/>
                  </a:cubicBezTo>
                  <a:cubicBezTo>
                    <a:pt x="2381" y="3486"/>
                    <a:pt x="2293" y="3536"/>
                    <a:pt x="2219" y="3598"/>
                  </a:cubicBezTo>
                  <a:cubicBezTo>
                    <a:pt x="2144" y="3661"/>
                    <a:pt x="2085" y="3737"/>
                    <a:pt x="2043" y="3823"/>
                  </a:cubicBezTo>
                  <a:cubicBezTo>
                    <a:pt x="2001" y="3909"/>
                    <a:pt x="1980" y="4005"/>
                    <a:pt x="1980" y="4107"/>
                  </a:cubicBezTo>
                  <a:cubicBezTo>
                    <a:pt x="1980" y="4239"/>
                    <a:pt x="2010" y="4356"/>
                    <a:pt x="2068" y="4452"/>
                  </a:cubicBezTo>
                  <a:cubicBezTo>
                    <a:pt x="2108" y="4519"/>
                    <a:pt x="2164" y="4576"/>
                    <a:pt x="2234" y="4622"/>
                  </a:cubicBezTo>
                  <a:cubicBezTo>
                    <a:pt x="2200" y="4640"/>
                    <a:pt x="2169" y="4658"/>
                    <a:pt x="2142" y="4678"/>
                  </a:cubicBezTo>
                  <a:cubicBezTo>
                    <a:pt x="2086" y="4719"/>
                    <a:pt x="2040" y="4766"/>
                    <a:pt x="2004" y="4820"/>
                  </a:cubicBezTo>
                  <a:cubicBezTo>
                    <a:pt x="1971" y="4868"/>
                    <a:pt x="1946" y="4921"/>
                    <a:pt x="1930" y="4978"/>
                  </a:cubicBezTo>
                  <a:lnTo>
                    <a:pt x="1102" y="4978"/>
                  </a:lnTo>
                  <a:cubicBezTo>
                    <a:pt x="1076" y="4846"/>
                    <a:pt x="960" y="4746"/>
                    <a:pt x="820" y="4746"/>
                  </a:cubicBezTo>
                  <a:cubicBezTo>
                    <a:pt x="662" y="4746"/>
                    <a:pt x="533" y="4875"/>
                    <a:pt x="533" y="5033"/>
                  </a:cubicBezTo>
                  <a:cubicBezTo>
                    <a:pt x="533" y="5173"/>
                    <a:pt x="633" y="5289"/>
                    <a:pt x="765" y="5315"/>
                  </a:cubicBezTo>
                  <a:lnTo>
                    <a:pt x="765" y="5555"/>
                  </a:lnTo>
                  <a:cubicBezTo>
                    <a:pt x="633" y="5580"/>
                    <a:pt x="533" y="5697"/>
                    <a:pt x="533" y="5836"/>
                  </a:cubicBezTo>
                  <a:cubicBezTo>
                    <a:pt x="533" y="5995"/>
                    <a:pt x="662" y="6124"/>
                    <a:pt x="820" y="6124"/>
                  </a:cubicBezTo>
                  <a:cubicBezTo>
                    <a:pt x="979" y="6124"/>
                    <a:pt x="1107" y="5995"/>
                    <a:pt x="1107" y="5836"/>
                  </a:cubicBezTo>
                  <a:cubicBezTo>
                    <a:pt x="1107" y="5697"/>
                    <a:pt x="1008" y="5580"/>
                    <a:pt x="876" y="5555"/>
                  </a:cubicBezTo>
                  <a:lnTo>
                    <a:pt x="876" y="5315"/>
                  </a:lnTo>
                  <a:cubicBezTo>
                    <a:pt x="990" y="5292"/>
                    <a:pt x="1080" y="5203"/>
                    <a:pt x="1102" y="5089"/>
                  </a:cubicBezTo>
                  <a:lnTo>
                    <a:pt x="1907" y="5089"/>
                  </a:lnTo>
                  <a:cubicBezTo>
                    <a:pt x="1903" y="5122"/>
                    <a:pt x="1901" y="5157"/>
                    <a:pt x="1901" y="5193"/>
                  </a:cubicBezTo>
                  <a:cubicBezTo>
                    <a:pt x="1901" y="5309"/>
                    <a:pt x="1923" y="5415"/>
                    <a:pt x="1968" y="5510"/>
                  </a:cubicBezTo>
                  <a:cubicBezTo>
                    <a:pt x="2012" y="5605"/>
                    <a:pt x="2076" y="5687"/>
                    <a:pt x="2157" y="5754"/>
                  </a:cubicBezTo>
                  <a:cubicBezTo>
                    <a:pt x="2238" y="5820"/>
                    <a:pt x="2335" y="5872"/>
                    <a:pt x="2447" y="5908"/>
                  </a:cubicBezTo>
                  <a:cubicBezTo>
                    <a:pt x="2557" y="5944"/>
                    <a:pt x="2681" y="5962"/>
                    <a:pt x="2814" y="5962"/>
                  </a:cubicBezTo>
                  <a:cubicBezTo>
                    <a:pt x="2946" y="5962"/>
                    <a:pt x="3069" y="5944"/>
                    <a:pt x="3180" y="5908"/>
                  </a:cubicBezTo>
                  <a:cubicBezTo>
                    <a:pt x="3291" y="5872"/>
                    <a:pt x="3389" y="5820"/>
                    <a:pt x="3469" y="5754"/>
                  </a:cubicBezTo>
                  <a:cubicBezTo>
                    <a:pt x="3551" y="5687"/>
                    <a:pt x="3614" y="5605"/>
                    <a:pt x="3659" y="5510"/>
                  </a:cubicBezTo>
                  <a:cubicBezTo>
                    <a:pt x="3703" y="5415"/>
                    <a:pt x="3726" y="5309"/>
                    <a:pt x="3726" y="5193"/>
                  </a:cubicBezTo>
                  <a:cubicBezTo>
                    <a:pt x="3726" y="5123"/>
                    <a:pt x="3717" y="5056"/>
                    <a:pt x="3701" y="4995"/>
                  </a:cubicBezTo>
                  <a:cubicBezTo>
                    <a:pt x="3684" y="4931"/>
                    <a:pt x="3657" y="4873"/>
                    <a:pt x="3622" y="4820"/>
                  </a:cubicBezTo>
                  <a:cubicBezTo>
                    <a:pt x="3585" y="4766"/>
                    <a:pt x="3539" y="4719"/>
                    <a:pt x="3483" y="4678"/>
                  </a:cubicBezTo>
                  <a:cubicBezTo>
                    <a:pt x="3456" y="4658"/>
                    <a:pt x="3425" y="4640"/>
                    <a:pt x="3392" y="4623"/>
                  </a:cubicBezTo>
                  <a:cubicBezTo>
                    <a:pt x="3462" y="4576"/>
                    <a:pt x="3517" y="4519"/>
                    <a:pt x="3558" y="4452"/>
                  </a:cubicBezTo>
                  <a:cubicBezTo>
                    <a:pt x="3617" y="4356"/>
                    <a:pt x="3647" y="4240"/>
                    <a:pt x="3647" y="4107"/>
                  </a:cubicBezTo>
                  <a:cubicBezTo>
                    <a:pt x="3647" y="4005"/>
                    <a:pt x="3625" y="3909"/>
                    <a:pt x="3584" y="3823"/>
                  </a:cubicBezTo>
                  <a:cubicBezTo>
                    <a:pt x="3542" y="3737"/>
                    <a:pt x="3483" y="3661"/>
                    <a:pt x="3408" y="3598"/>
                  </a:cubicBezTo>
                  <a:cubicBezTo>
                    <a:pt x="3334" y="3536"/>
                    <a:pt x="3245" y="3486"/>
                    <a:pt x="3144" y="3450"/>
                  </a:cubicBezTo>
                  <a:cubicBezTo>
                    <a:pt x="3140" y="3449"/>
                    <a:pt x="3135" y="3447"/>
                    <a:pt x="3130" y="3446"/>
                  </a:cubicBezTo>
                  <a:lnTo>
                    <a:pt x="3130" y="1289"/>
                  </a:lnTo>
                  <a:lnTo>
                    <a:pt x="3488" y="1289"/>
                  </a:lnTo>
                  <a:cubicBezTo>
                    <a:pt x="3514" y="1421"/>
                    <a:pt x="3631" y="1521"/>
                    <a:pt x="3770" y="1521"/>
                  </a:cubicBezTo>
                  <a:cubicBezTo>
                    <a:pt x="3909" y="1521"/>
                    <a:pt x="4026" y="1421"/>
                    <a:pt x="4052" y="1289"/>
                  </a:cubicBezTo>
                  <a:lnTo>
                    <a:pt x="4291" y="1289"/>
                  </a:lnTo>
                  <a:cubicBezTo>
                    <a:pt x="4317" y="1421"/>
                    <a:pt x="4434" y="1521"/>
                    <a:pt x="4573" y="1521"/>
                  </a:cubicBezTo>
                  <a:cubicBezTo>
                    <a:pt x="4713" y="1521"/>
                    <a:pt x="4829" y="1421"/>
                    <a:pt x="4855" y="1289"/>
                  </a:cubicBezTo>
                  <a:lnTo>
                    <a:pt x="5095" y="1289"/>
                  </a:lnTo>
                  <a:cubicBezTo>
                    <a:pt x="5117" y="1403"/>
                    <a:pt x="5207" y="1493"/>
                    <a:pt x="5321" y="1516"/>
                  </a:cubicBezTo>
                  <a:lnTo>
                    <a:pt x="5321" y="1916"/>
                  </a:lnTo>
                  <a:cubicBezTo>
                    <a:pt x="5321" y="2142"/>
                    <a:pt x="5504" y="2325"/>
                    <a:pt x="5730" y="2325"/>
                  </a:cubicBezTo>
                  <a:lnTo>
                    <a:pt x="6284" y="2325"/>
                  </a:lnTo>
                  <a:cubicBezTo>
                    <a:pt x="6448" y="2325"/>
                    <a:pt x="6582" y="2459"/>
                    <a:pt x="6582" y="2623"/>
                  </a:cubicBezTo>
                  <a:lnTo>
                    <a:pt x="6582" y="3399"/>
                  </a:lnTo>
                  <a:cubicBezTo>
                    <a:pt x="6469" y="3405"/>
                    <a:pt x="6358" y="3430"/>
                    <a:pt x="6258" y="3475"/>
                  </a:cubicBezTo>
                  <a:cubicBezTo>
                    <a:pt x="6142" y="3527"/>
                    <a:pt x="6040" y="3609"/>
                    <a:pt x="5956" y="3716"/>
                  </a:cubicBezTo>
                  <a:cubicBezTo>
                    <a:pt x="5873" y="3823"/>
                    <a:pt x="5807" y="3958"/>
                    <a:pt x="5761" y="4118"/>
                  </a:cubicBezTo>
                  <a:cubicBezTo>
                    <a:pt x="5715" y="4276"/>
                    <a:pt x="5692" y="4465"/>
                    <a:pt x="5692" y="4679"/>
                  </a:cubicBezTo>
                  <a:cubicBezTo>
                    <a:pt x="5692" y="4893"/>
                    <a:pt x="5715" y="5081"/>
                    <a:pt x="5761" y="5239"/>
                  </a:cubicBezTo>
                  <a:cubicBezTo>
                    <a:pt x="5807" y="5399"/>
                    <a:pt x="5873" y="5534"/>
                    <a:pt x="5956" y="5641"/>
                  </a:cubicBezTo>
                  <a:cubicBezTo>
                    <a:pt x="6040" y="5748"/>
                    <a:pt x="6142" y="5830"/>
                    <a:pt x="6258" y="5883"/>
                  </a:cubicBezTo>
                  <a:cubicBezTo>
                    <a:pt x="6373" y="5935"/>
                    <a:pt x="6500" y="5962"/>
                    <a:pt x="6634" y="5962"/>
                  </a:cubicBezTo>
                  <a:cubicBezTo>
                    <a:pt x="6688" y="5962"/>
                    <a:pt x="6740" y="5958"/>
                    <a:pt x="6790" y="5949"/>
                  </a:cubicBezTo>
                  <a:lnTo>
                    <a:pt x="6790" y="7423"/>
                  </a:lnTo>
                  <a:lnTo>
                    <a:pt x="4055" y="7423"/>
                  </a:lnTo>
                  <a:cubicBezTo>
                    <a:pt x="4027" y="6907"/>
                    <a:pt x="3598" y="6496"/>
                    <a:pt x="3075" y="6496"/>
                  </a:cubicBezTo>
                  <a:cubicBezTo>
                    <a:pt x="2552" y="6496"/>
                    <a:pt x="2123" y="6907"/>
                    <a:pt x="2094" y="7423"/>
                  </a:cubicBezTo>
                  <a:lnTo>
                    <a:pt x="1029" y="7423"/>
                  </a:lnTo>
                  <a:cubicBezTo>
                    <a:pt x="453" y="6659"/>
                    <a:pt x="111" y="5708"/>
                    <a:pt x="111" y="4679"/>
                  </a:cubicBezTo>
                  <a:cubicBezTo>
                    <a:pt x="111" y="2746"/>
                    <a:pt x="1319" y="1089"/>
                    <a:pt x="3020" y="423"/>
                  </a:cubicBezTo>
                  <a:lnTo>
                    <a:pt x="3020" y="423"/>
                  </a:lnTo>
                  <a:close/>
                  <a:moveTo>
                    <a:pt x="3248" y="4681"/>
                  </a:moveTo>
                  <a:lnTo>
                    <a:pt x="3248" y="4681"/>
                  </a:lnTo>
                  <a:cubicBezTo>
                    <a:pt x="3315" y="4705"/>
                    <a:pt x="3372" y="4734"/>
                    <a:pt x="3418" y="4768"/>
                  </a:cubicBezTo>
                  <a:cubicBezTo>
                    <a:pt x="3463" y="4801"/>
                    <a:pt x="3501" y="4839"/>
                    <a:pt x="3530" y="4882"/>
                  </a:cubicBezTo>
                  <a:cubicBezTo>
                    <a:pt x="3559" y="4924"/>
                    <a:pt x="3580" y="4972"/>
                    <a:pt x="3594" y="5024"/>
                  </a:cubicBezTo>
                  <a:cubicBezTo>
                    <a:pt x="3608" y="5075"/>
                    <a:pt x="3615" y="5132"/>
                    <a:pt x="3615" y="5193"/>
                  </a:cubicBezTo>
                  <a:cubicBezTo>
                    <a:pt x="3615" y="5292"/>
                    <a:pt x="3596" y="5383"/>
                    <a:pt x="3558" y="5463"/>
                  </a:cubicBezTo>
                  <a:cubicBezTo>
                    <a:pt x="3521" y="5543"/>
                    <a:pt x="3467" y="5612"/>
                    <a:pt x="3399" y="5668"/>
                  </a:cubicBezTo>
                  <a:cubicBezTo>
                    <a:pt x="3329" y="5726"/>
                    <a:pt x="3244" y="5771"/>
                    <a:pt x="3146" y="5803"/>
                  </a:cubicBezTo>
                  <a:cubicBezTo>
                    <a:pt x="2947" y="5867"/>
                    <a:pt x="2679" y="5867"/>
                    <a:pt x="2481" y="5803"/>
                  </a:cubicBezTo>
                  <a:cubicBezTo>
                    <a:pt x="2383" y="5771"/>
                    <a:pt x="2298" y="5726"/>
                    <a:pt x="2228" y="5668"/>
                  </a:cubicBezTo>
                  <a:cubicBezTo>
                    <a:pt x="2160" y="5612"/>
                    <a:pt x="2106" y="5543"/>
                    <a:pt x="2068" y="5463"/>
                  </a:cubicBezTo>
                  <a:cubicBezTo>
                    <a:pt x="2031" y="5383"/>
                    <a:pt x="2012" y="5292"/>
                    <a:pt x="2012" y="5193"/>
                  </a:cubicBezTo>
                  <a:cubicBezTo>
                    <a:pt x="2012" y="5149"/>
                    <a:pt x="2016" y="5106"/>
                    <a:pt x="2023" y="5066"/>
                  </a:cubicBezTo>
                  <a:cubicBezTo>
                    <a:pt x="2030" y="5057"/>
                    <a:pt x="2034" y="5046"/>
                    <a:pt x="2034" y="5033"/>
                  </a:cubicBezTo>
                  <a:cubicBezTo>
                    <a:pt x="2034" y="5029"/>
                    <a:pt x="2034" y="5025"/>
                    <a:pt x="2033" y="5021"/>
                  </a:cubicBezTo>
                  <a:cubicBezTo>
                    <a:pt x="2046" y="4971"/>
                    <a:pt x="2067" y="4924"/>
                    <a:pt x="2095" y="4882"/>
                  </a:cubicBezTo>
                  <a:cubicBezTo>
                    <a:pt x="2124" y="4839"/>
                    <a:pt x="2162" y="4801"/>
                    <a:pt x="2207" y="4768"/>
                  </a:cubicBezTo>
                  <a:cubicBezTo>
                    <a:pt x="2253" y="4734"/>
                    <a:pt x="2311" y="4705"/>
                    <a:pt x="2378" y="4681"/>
                  </a:cubicBezTo>
                  <a:cubicBezTo>
                    <a:pt x="2400" y="4674"/>
                    <a:pt x="2415" y="4654"/>
                    <a:pt x="2416" y="4631"/>
                  </a:cubicBezTo>
                  <a:cubicBezTo>
                    <a:pt x="2416" y="4609"/>
                    <a:pt x="2403" y="4588"/>
                    <a:pt x="2383" y="4578"/>
                  </a:cubicBezTo>
                  <a:cubicBezTo>
                    <a:pt x="2284" y="4534"/>
                    <a:pt x="2210" y="4472"/>
                    <a:pt x="2163" y="4394"/>
                  </a:cubicBezTo>
                  <a:cubicBezTo>
                    <a:pt x="2115" y="4316"/>
                    <a:pt x="2091" y="4219"/>
                    <a:pt x="2091" y="4107"/>
                  </a:cubicBezTo>
                  <a:cubicBezTo>
                    <a:pt x="2091" y="4022"/>
                    <a:pt x="2108" y="3943"/>
                    <a:pt x="2143" y="3871"/>
                  </a:cubicBezTo>
                  <a:cubicBezTo>
                    <a:pt x="2178" y="3799"/>
                    <a:pt x="2227" y="3736"/>
                    <a:pt x="2290" y="3682"/>
                  </a:cubicBezTo>
                  <a:cubicBezTo>
                    <a:pt x="2354" y="3629"/>
                    <a:pt x="2431" y="3586"/>
                    <a:pt x="2519" y="3555"/>
                  </a:cubicBezTo>
                  <a:cubicBezTo>
                    <a:pt x="2608" y="3523"/>
                    <a:pt x="2707" y="3508"/>
                    <a:pt x="2814" y="3508"/>
                  </a:cubicBezTo>
                  <a:cubicBezTo>
                    <a:pt x="2920" y="3508"/>
                    <a:pt x="3019" y="3523"/>
                    <a:pt x="3107" y="3555"/>
                  </a:cubicBezTo>
                  <a:cubicBezTo>
                    <a:pt x="3196" y="3586"/>
                    <a:pt x="3273" y="3629"/>
                    <a:pt x="3336" y="3683"/>
                  </a:cubicBezTo>
                  <a:cubicBezTo>
                    <a:pt x="3399" y="3736"/>
                    <a:pt x="3449" y="3799"/>
                    <a:pt x="3484" y="3871"/>
                  </a:cubicBezTo>
                  <a:cubicBezTo>
                    <a:pt x="3518" y="3943"/>
                    <a:pt x="3536" y="4022"/>
                    <a:pt x="3536" y="4107"/>
                  </a:cubicBezTo>
                  <a:cubicBezTo>
                    <a:pt x="3536" y="4219"/>
                    <a:pt x="3511" y="4316"/>
                    <a:pt x="3463" y="4394"/>
                  </a:cubicBezTo>
                  <a:cubicBezTo>
                    <a:pt x="3416" y="4472"/>
                    <a:pt x="3342" y="4534"/>
                    <a:pt x="3244" y="4579"/>
                  </a:cubicBezTo>
                  <a:cubicBezTo>
                    <a:pt x="3223" y="4588"/>
                    <a:pt x="3210" y="4609"/>
                    <a:pt x="3211" y="4631"/>
                  </a:cubicBezTo>
                  <a:cubicBezTo>
                    <a:pt x="3212" y="4654"/>
                    <a:pt x="3227" y="4674"/>
                    <a:pt x="3248" y="4681"/>
                  </a:cubicBezTo>
                  <a:lnTo>
                    <a:pt x="3248" y="4681"/>
                  </a:lnTo>
                  <a:close/>
                  <a:moveTo>
                    <a:pt x="3946" y="1234"/>
                  </a:moveTo>
                  <a:lnTo>
                    <a:pt x="3946" y="1234"/>
                  </a:lnTo>
                  <a:cubicBezTo>
                    <a:pt x="3946" y="1331"/>
                    <a:pt x="3867" y="1410"/>
                    <a:pt x="3770" y="1410"/>
                  </a:cubicBezTo>
                  <a:cubicBezTo>
                    <a:pt x="3673" y="1410"/>
                    <a:pt x="3594" y="1331"/>
                    <a:pt x="3594" y="1234"/>
                  </a:cubicBezTo>
                  <a:cubicBezTo>
                    <a:pt x="3594" y="1137"/>
                    <a:pt x="3673" y="1058"/>
                    <a:pt x="3770" y="1058"/>
                  </a:cubicBezTo>
                  <a:cubicBezTo>
                    <a:pt x="3867" y="1058"/>
                    <a:pt x="3946" y="1137"/>
                    <a:pt x="3946" y="1234"/>
                  </a:cubicBezTo>
                  <a:lnTo>
                    <a:pt x="3946" y="1234"/>
                  </a:lnTo>
                  <a:close/>
                  <a:moveTo>
                    <a:pt x="4750" y="1234"/>
                  </a:moveTo>
                  <a:lnTo>
                    <a:pt x="4750" y="1234"/>
                  </a:lnTo>
                  <a:cubicBezTo>
                    <a:pt x="4750" y="1331"/>
                    <a:pt x="4670" y="1410"/>
                    <a:pt x="4573" y="1410"/>
                  </a:cubicBezTo>
                  <a:cubicBezTo>
                    <a:pt x="4476" y="1410"/>
                    <a:pt x="4397" y="1331"/>
                    <a:pt x="4397" y="1234"/>
                  </a:cubicBezTo>
                  <a:cubicBezTo>
                    <a:pt x="4397" y="1137"/>
                    <a:pt x="4476" y="1058"/>
                    <a:pt x="4573" y="1058"/>
                  </a:cubicBezTo>
                  <a:cubicBezTo>
                    <a:pt x="4670" y="1058"/>
                    <a:pt x="4750" y="1137"/>
                    <a:pt x="4750" y="1234"/>
                  </a:cubicBezTo>
                  <a:lnTo>
                    <a:pt x="4750" y="1234"/>
                  </a:lnTo>
                  <a:close/>
                  <a:moveTo>
                    <a:pt x="5376" y="1410"/>
                  </a:moveTo>
                  <a:lnTo>
                    <a:pt x="5376" y="1410"/>
                  </a:lnTo>
                  <a:cubicBezTo>
                    <a:pt x="5279" y="1410"/>
                    <a:pt x="5200" y="1331"/>
                    <a:pt x="5200" y="1234"/>
                  </a:cubicBezTo>
                  <a:cubicBezTo>
                    <a:pt x="5200" y="1137"/>
                    <a:pt x="5279" y="1058"/>
                    <a:pt x="5376" y="1058"/>
                  </a:cubicBezTo>
                  <a:cubicBezTo>
                    <a:pt x="5474" y="1058"/>
                    <a:pt x="5553" y="1137"/>
                    <a:pt x="5553" y="1234"/>
                  </a:cubicBezTo>
                  <a:cubicBezTo>
                    <a:pt x="5553" y="1331"/>
                    <a:pt x="5474" y="1410"/>
                    <a:pt x="5376" y="1410"/>
                  </a:cubicBezTo>
                  <a:lnTo>
                    <a:pt x="5376" y="1410"/>
                  </a:lnTo>
                  <a:close/>
                  <a:moveTo>
                    <a:pt x="8509" y="4061"/>
                  </a:moveTo>
                  <a:lnTo>
                    <a:pt x="8509" y="4061"/>
                  </a:lnTo>
                  <a:cubicBezTo>
                    <a:pt x="8606" y="4061"/>
                    <a:pt x="8685" y="4140"/>
                    <a:pt x="8685" y="4237"/>
                  </a:cubicBezTo>
                  <a:cubicBezTo>
                    <a:pt x="8685" y="4334"/>
                    <a:pt x="8606" y="4413"/>
                    <a:pt x="8509" y="4413"/>
                  </a:cubicBezTo>
                  <a:cubicBezTo>
                    <a:pt x="8411" y="4413"/>
                    <a:pt x="8332" y="4334"/>
                    <a:pt x="8332" y="4237"/>
                  </a:cubicBezTo>
                  <a:cubicBezTo>
                    <a:pt x="8332" y="4140"/>
                    <a:pt x="8411" y="4061"/>
                    <a:pt x="8509" y="4061"/>
                  </a:cubicBezTo>
                  <a:lnTo>
                    <a:pt x="8509" y="4061"/>
                  </a:lnTo>
                  <a:close/>
                  <a:moveTo>
                    <a:pt x="8509" y="3610"/>
                  </a:moveTo>
                  <a:lnTo>
                    <a:pt x="8509" y="3610"/>
                  </a:lnTo>
                  <a:cubicBezTo>
                    <a:pt x="8411" y="3610"/>
                    <a:pt x="8332" y="3531"/>
                    <a:pt x="8332" y="3434"/>
                  </a:cubicBezTo>
                  <a:cubicBezTo>
                    <a:pt x="8332" y="3337"/>
                    <a:pt x="8411" y="3257"/>
                    <a:pt x="8509" y="3257"/>
                  </a:cubicBezTo>
                  <a:cubicBezTo>
                    <a:pt x="8606" y="3257"/>
                    <a:pt x="8685" y="3337"/>
                    <a:pt x="8685" y="3434"/>
                  </a:cubicBezTo>
                  <a:cubicBezTo>
                    <a:pt x="8685" y="3531"/>
                    <a:pt x="8606" y="3610"/>
                    <a:pt x="8509" y="3610"/>
                  </a:cubicBezTo>
                  <a:lnTo>
                    <a:pt x="8509" y="3610"/>
                  </a:lnTo>
                  <a:close/>
                  <a:moveTo>
                    <a:pt x="6634" y="3508"/>
                  </a:moveTo>
                  <a:lnTo>
                    <a:pt x="6634" y="3508"/>
                  </a:lnTo>
                  <a:cubicBezTo>
                    <a:pt x="6754" y="3508"/>
                    <a:pt x="6865" y="3531"/>
                    <a:pt x="6967" y="3576"/>
                  </a:cubicBezTo>
                  <a:cubicBezTo>
                    <a:pt x="7067" y="3621"/>
                    <a:pt x="7156" y="3691"/>
                    <a:pt x="7230" y="3785"/>
                  </a:cubicBezTo>
                  <a:cubicBezTo>
                    <a:pt x="7304" y="3880"/>
                    <a:pt x="7364" y="4002"/>
                    <a:pt x="7407" y="4149"/>
                  </a:cubicBezTo>
                  <a:cubicBezTo>
                    <a:pt x="7450" y="4297"/>
                    <a:pt x="7472" y="4475"/>
                    <a:pt x="7472" y="4679"/>
                  </a:cubicBezTo>
                  <a:cubicBezTo>
                    <a:pt x="7472" y="4882"/>
                    <a:pt x="7450" y="5061"/>
                    <a:pt x="7407" y="5209"/>
                  </a:cubicBezTo>
                  <a:cubicBezTo>
                    <a:pt x="7364" y="5355"/>
                    <a:pt x="7304" y="5478"/>
                    <a:pt x="7230" y="5572"/>
                  </a:cubicBezTo>
                  <a:cubicBezTo>
                    <a:pt x="7156" y="5666"/>
                    <a:pt x="7067" y="5736"/>
                    <a:pt x="6967" y="5782"/>
                  </a:cubicBezTo>
                  <a:cubicBezTo>
                    <a:pt x="6764" y="5874"/>
                    <a:pt x="6505" y="5874"/>
                    <a:pt x="6304" y="5782"/>
                  </a:cubicBezTo>
                  <a:cubicBezTo>
                    <a:pt x="6204" y="5736"/>
                    <a:pt x="6117" y="5666"/>
                    <a:pt x="6043" y="5572"/>
                  </a:cubicBezTo>
                  <a:cubicBezTo>
                    <a:pt x="5969" y="5477"/>
                    <a:pt x="5910" y="5355"/>
                    <a:pt x="5868" y="5209"/>
                  </a:cubicBezTo>
                  <a:cubicBezTo>
                    <a:pt x="5825" y="5061"/>
                    <a:pt x="5803" y="4882"/>
                    <a:pt x="5803" y="4679"/>
                  </a:cubicBezTo>
                  <a:cubicBezTo>
                    <a:pt x="5803" y="4475"/>
                    <a:pt x="5825" y="4297"/>
                    <a:pt x="5868" y="4148"/>
                  </a:cubicBezTo>
                  <a:cubicBezTo>
                    <a:pt x="5909" y="4003"/>
                    <a:pt x="5969" y="3880"/>
                    <a:pt x="6043" y="3785"/>
                  </a:cubicBezTo>
                  <a:cubicBezTo>
                    <a:pt x="6117" y="3691"/>
                    <a:pt x="6204" y="3621"/>
                    <a:pt x="6303" y="3576"/>
                  </a:cubicBezTo>
                  <a:cubicBezTo>
                    <a:pt x="6404" y="3531"/>
                    <a:pt x="6515" y="3508"/>
                    <a:pt x="6634" y="3508"/>
                  </a:cubicBezTo>
                  <a:lnTo>
                    <a:pt x="6634" y="3508"/>
                  </a:lnTo>
                  <a:close/>
                  <a:moveTo>
                    <a:pt x="7090" y="801"/>
                  </a:moveTo>
                  <a:lnTo>
                    <a:pt x="7090" y="801"/>
                  </a:lnTo>
                  <a:lnTo>
                    <a:pt x="7090" y="2228"/>
                  </a:lnTo>
                  <a:cubicBezTo>
                    <a:pt x="7090" y="2543"/>
                    <a:pt x="7346" y="2799"/>
                    <a:pt x="7661" y="2799"/>
                  </a:cubicBezTo>
                  <a:cubicBezTo>
                    <a:pt x="7976" y="2799"/>
                    <a:pt x="8232" y="2543"/>
                    <a:pt x="8232" y="2228"/>
                  </a:cubicBezTo>
                  <a:lnTo>
                    <a:pt x="8232" y="1811"/>
                  </a:lnTo>
                  <a:cubicBezTo>
                    <a:pt x="8867" y="2595"/>
                    <a:pt x="9247" y="3594"/>
                    <a:pt x="9247" y="4679"/>
                  </a:cubicBezTo>
                  <a:cubicBezTo>
                    <a:pt x="9247" y="5708"/>
                    <a:pt x="8905" y="6659"/>
                    <a:pt x="8329" y="7423"/>
                  </a:cubicBezTo>
                  <a:lnTo>
                    <a:pt x="6901" y="7423"/>
                  </a:lnTo>
                  <a:lnTo>
                    <a:pt x="6901" y="5924"/>
                  </a:lnTo>
                  <a:cubicBezTo>
                    <a:pt x="6939" y="5913"/>
                    <a:pt x="6976" y="5899"/>
                    <a:pt x="7012" y="5883"/>
                  </a:cubicBezTo>
                  <a:cubicBezTo>
                    <a:pt x="7129" y="5830"/>
                    <a:pt x="7232" y="5749"/>
                    <a:pt x="7317" y="5641"/>
                  </a:cubicBezTo>
                  <a:cubicBezTo>
                    <a:pt x="7352" y="5596"/>
                    <a:pt x="7384" y="5545"/>
                    <a:pt x="7413" y="5490"/>
                  </a:cubicBezTo>
                  <a:lnTo>
                    <a:pt x="7992" y="5490"/>
                  </a:lnTo>
                  <a:cubicBezTo>
                    <a:pt x="8308" y="5490"/>
                    <a:pt x="8564" y="5234"/>
                    <a:pt x="8564" y="4918"/>
                  </a:cubicBezTo>
                  <a:lnTo>
                    <a:pt x="8564" y="4519"/>
                  </a:lnTo>
                  <a:cubicBezTo>
                    <a:pt x="8696" y="4493"/>
                    <a:pt x="8796" y="4376"/>
                    <a:pt x="8796" y="4237"/>
                  </a:cubicBezTo>
                  <a:cubicBezTo>
                    <a:pt x="8796" y="4098"/>
                    <a:pt x="8696" y="3981"/>
                    <a:pt x="8564" y="3955"/>
                  </a:cubicBezTo>
                  <a:lnTo>
                    <a:pt x="8564" y="3716"/>
                  </a:lnTo>
                  <a:cubicBezTo>
                    <a:pt x="8696" y="3690"/>
                    <a:pt x="8796" y="3573"/>
                    <a:pt x="8796" y="3434"/>
                  </a:cubicBezTo>
                  <a:cubicBezTo>
                    <a:pt x="8796" y="3275"/>
                    <a:pt x="8667" y="3147"/>
                    <a:pt x="8509" y="3147"/>
                  </a:cubicBezTo>
                  <a:cubicBezTo>
                    <a:pt x="8350" y="3147"/>
                    <a:pt x="8221" y="3275"/>
                    <a:pt x="8221" y="3434"/>
                  </a:cubicBezTo>
                  <a:cubicBezTo>
                    <a:pt x="8221" y="3573"/>
                    <a:pt x="8321" y="3690"/>
                    <a:pt x="8453" y="3716"/>
                  </a:cubicBezTo>
                  <a:lnTo>
                    <a:pt x="8453" y="3955"/>
                  </a:lnTo>
                  <a:cubicBezTo>
                    <a:pt x="8321" y="3981"/>
                    <a:pt x="8221" y="4098"/>
                    <a:pt x="8221" y="4237"/>
                  </a:cubicBezTo>
                  <a:cubicBezTo>
                    <a:pt x="8221" y="4376"/>
                    <a:pt x="8321" y="4493"/>
                    <a:pt x="8453" y="4519"/>
                  </a:cubicBezTo>
                  <a:lnTo>
                    <a:pt x="8453" y="4918"/>
                  </a:lnTo>
                  <a:cubicBezTo>
                    <a:pt x="8453" y="5173"/>
                    <a:pt x="8246" y="5379"/>
                    <a:pt x="7992" y="5379"/>
                  </a:cubicBezTo>
                  <a:lnTo>
                    <a:pt x="7465" y="5379"/>
                  </a:lnTo>
                  <a:cubicBezTo>
                    <a:pt x="7482" y="5335"/>
                    <a:pt x="7499" y="5289"/>
                    <a:pt x="7513" y="5240"/>
                  </a:cubicBezTo>
                  <a:cubicBezTo>
                    <a:pt x="7560" y="5082"/>
                    <a:pt x="7583" y="4893"/>
                    <a:pt x="7583" y="4679"/>
                  </a:cubicBezTo>
                  <a:cubicBezTo>
                    <a:pt x="7583" y="4464"/>
                    <a:pt x="7560" y="4276"/>
                    <a:pt x="7513" y="4117"/>
                  </a:cubicBezTo>
                  <a:cubicBezTo>
                    <a:pt x="7466" y="3957"/>
                    <a:pt x="7400" y="3822"/>
                    <a:pt x="7317" y="3716"/>
                  </a:cubicBezTo>
                  <a:cubicBezTo>
                    <a:pt x="7232" y="3608"/>
                    <a:pt x="7129" y="3527"/>
                    <a:pt x="7012" y="3475"/>
                  </a:cubicBezTo>
                  <a:cubicBezTo>
                    <a:pt x="6914" y="3431"/>
                    <a:pt x="6804" y="3406"/>
                    <a:pt x="6693" y="3399"/>
                  </a:cubicBezTo>
                  <a:lnTo>
                    <a:pt x="6693" y="2623"/>
                  </a:lnTo>
                  <a:cubicBezTo>
                    <a:pt x="6693" y="2398"/>
                    <a:pt x="6510" y="2214"/>
                    <a:pt x="6284" y="2214"/>
                  </a:cubicBezTo>
                  <a:lnTo>
                    <a:pt x="5730" y="2214"/>
                  </a:lnTo>
                  <a:cubicBezTo>
                    <a:pt x="5566" y="2214"/>
                    <a:pt x="5432" y="2081"/>
                    <a:pt x="5432" y="1916"/>
                  </a:cubicBezTo>
                  <a:lnTo>
                    <a:pt x="5432" y="1516"/>
                  </a:lnTo>
                  <a:cubicBezTo>
                    <a:pt x="5564" y="1490"/>
                    <a:pt x="5664" y="1373"/>
                    <a:pt x="5664" y="1234"/>
                  </a:cubicBezTo>
                  <a:cubicBezTo>
                    <a:pt x="5664" y="1076"/>
                    <a:pt x="5535" y="947"/>
                    <a:pt x="5376" y="947"/>
                  </a:cubicBezTo>
                  <a:cubicBezTo>
                    <a:pt x="5237" y="947"/>
                    <a:pt x="5120" y="1047"/>
                    <a:pt x="5095" y="1179"/>
                  </a:cubicBezTo>
                  <a:lnTo>
                    <a:pt x="4855" y="1179"/>
                  </a:lnTo>
                  <a:cubicBezTo>
                    <a:pt x="4829" y="1047"/>
                    <a:pt x="4713" y="947"/>
                    <a:pt x="4573" y="947"/>
                  </a:cubicBezTo>
                  <a:cubicBezTo>
                    <a:pt x="4434" y="947"/>
                    <a:pt x="4317" y="1047"/>
                    <a:pt x="4291" y="1179"/>
                  </a:cubicBezTo>
                  <a:lnTo>
                    <a:pt x="4052" y="1179"/>
                  </a:lnTo>
                  <a:cubicBezTo>
                    <a:pt x="4026" y="1047"/>
                    <a:pt x="3909" y="947"/>
                    <a:pt x="3770" y="947"/>
                  </a:cubicBezTo>
                  <a:cubicBezTo>
                    <a:pt x="3631" y="947"/>
                    <a:pt x="3514" y="1047"/>
                    <a:pt x="3488" y="1179"/>
                  </a:cubicBezTo>
                  <a:lnTo>
                    <a:pt x="3130" y="1179"/>
                  </a:lnTo>
                  <a:lnTo>
                    <a:pt x="3130" y="411"/>
                  </a:lnTo>
                  <a:cubicBezTo>
                    <a:pt x="3130" y="401"/>
                    <a:pt x="3128" y="392"/>
                    <a:pt x="3123" y="384"/>
                  </a:cubicBezTo>
                  <a:cubicBezTo>
                    <a:pt x="3609" y="208"/>
                    <a:pt x="4133" y="111"/>
                    <a:pt x="4679" y="111"/>
                  </a:cubicBezTo>
                  <a:cubicBezTo>
                    <a:pt x="5563" y="111"/>
                    <a:pt x="6390" y="364"/>
                    <a:pt x="7090" y="801"/>
                  </a:cubicBezTo>
                  <a:lnTo>
                    <a:pt x="7090" y="801"/>
                  </a:lnTo>
                  <a:close/>
                  <a:moveTo>
                    <a:pt x="8121" y="1679"/>
                  </a:moveTo>
                  <a:lnTo>
                    <a:pt x="8121" y="1679"/>
                  </a:lnTo>
                  <a:lnTo>
                    <a:pt x="8121" y="2228"/>
                  </a:lnTo>
                  <a:cubicBezTo>
                    <a:pt x="8121" y="2482"/>
                    <a:pt x="7915" y="2688"/>
                    <a:pt x="7661" y="2688"/>
                  </a:cubicBezTo>
                  <a:cubicBezTo>
                    <a:pt x="7407" y="2688"/>
                    <a:pt x="7201" y="2482"/>
                    <a:pt x="7201" y="2228"/>
                  </a:cubicBezTo>
                  <a:lnTo>
                    <a:pt x="7201" y="872"/>
                  </a:lnTo>
                  <a:cubicBezTo>
                    <a:pt x="7543" y="1099"/>
                    <a:pt x="7852" y="1371"/>
                    <a:pt x="8121" y="1679"/>
                  </a:cubicBezTo>
                  <a:lnTo>
                    <a:pt x="8121" y="1679"/>
                  </a:lnTo>
                  <a:close/>
                  <a:moveTo>
                    <a:pt x="8226" y="1631"/>
                  </a:moveTo>
                  <a:lnTo>
                    <a:pt x="8226" y="1631"/>
                  </a:lnTo>
                  <a:cubicBezTo>
                    <a:pt x="8221" y="1622"/>
                    <a:pt x="8215" y="1615"/>
                    <a:pt x="8207" y="1609"/>
                  </a:cubicBezTo>
                  <a:cubicBezTo>
                    <a:pt x="7911" y="1270"/>
                    <a:pt x="7567" y="973"/>
                    <a:pt x="7186" y="730"/>
                  </a:cubicBezTo>
                  <a:cubicBezTo>
                    <a:pt x="7180" y="724"/>
                    <a:pt x="7172" y="719"/>
                    <a:pt x="7163" y="716"/>
                  </a:cubicBezTo>
                  <a:cubicBezTo>
                    <a:pt x="6443" y="263"/>
                    <a:pt x="5591" y="0"/>
                    <a:pt x="4679" y="0"/>
                  </a:cubicBezTo>
                  <a:cubicBezTo>
                    <a:pt x="2099" y="0"/>
                    <a:pt x="0" y="2099"/>
                    <a:pt x="0" y="4679"/>
                  </a:cubicBezTo>
                  <a:cubicBezTo>
                    <a:pt x="0" y="5737"/>
                    <a:pt x="353" y="6714"/>
                    <a:pt x="947" y="7499"/>
                  </a:cubicBezTo>
                  <a:cubicBezTo>
                    <a:pt x="951" y="7508"/>
                    <a:pt x="957" y="7516"/>
                    <a:pt x="965" y="7522"/>
                  </a:cubicBezTo>
                  <a:cubicBezTo>
                    <a:pt x="1821" y="8638"/>
                    <a:pt x="3167" y="9358"/>
                    <a:pt x="4679" y="9358"/>
                  </a:cubicBezTo>
                  <a:cubicBezTo>
                    <a:pt x="7259" y="9358"/>
                    <a:pt x="9358" y="7259"/>
                    <a:pt x="9358" y="4679"/>
                  </a:cubicBezTo>
                  <a:cubicBezTo>
                    <a:pt x="9358" y="3516"/>
                    <a:pt x="8931" y="2450"/>
                    <a:pt x="8226" y="1631"/>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53" name="Google Shape;1253;p35"/>
            <p:cNvSpPr/>
            <p:nvPr/>
          </p:nvSpPr>
          <p:spPr>
            <a:xfrm>
              <a:off x="4177" y="1624"/>
              <a:ext cx="41" cy="45"/>
            </a:xfrm>
            <a:custGeom>
              <a:rect b="b" l="l" r="r" t="t"/>
              <a:pathLst>
                <a:path extrusionOk="0" h="743" w="671">
                  <a:moveTo>
                    <a:pt x="123" y="264"/>
                  </a:moveTo>
                  <a:lnTo>
                    <a:pt x="123" y="264"/>
                  </a:lnTo>
                  <a:cubicBezTo>
                    <a:pt x="131" y="236"/>
                    <a:pt x="144" y="212"/>
                    <a:pt x="161" y="191"/>
                  </a:cubicBezTo>
                  <a:cubicBezTo>
                    <a:pt x="178" y="171"/>
                    <a:pt x="201" y="154"/>
                    <a:pt x="229" y="141"/>
                  </a:cubicBezTo>
                  <a:cubicBezTo>
                    <a:pt x="256" y="128"/>
                    <a:pt x="292" y="121"/>
                    <a:pt x="336" y="121"/>
                  </a:cubicBezTo>
                  <a:cubicBezTo>
                    <a:pt x="378" y="121"/>
                    <a:pt x="413" y="128"/>
                    <a:pt x="442" y="141"/>
                  </a:cubicBezTo>
                  <a:cubicBezTo>
                    <a:pt x="470" y="154"/>
                    <a:pt x="492" y="170"/>
                    <a:pt x="510" y="191"/>
                  </a:cubicBezTo>
                  <a:cubicBezTo>
                    <a:pt x="527" y="212"/>
                    <a:pt x="540" y="236"/>
                    <a:pt x="548" y="264"/>
                  </a:cubicBezTo>
                  <a:cubicBezTo>
                    <a:pt x="556" y="294"/>
                    <a:pt x="560" y="325"/>
                    <a:pt x="560" y="357"/>
                  </a:cubicBezTo>
                  <a:cubicBezTo>
                    <a:pt x="560" y="396"/>
                    <a:pt x="557" y="433"/>
                    <a:pt x="550" y="469"/>
                  </a:cubicBezTo>
                  <a:cubicBezTo>
                    <a:pt x="543" y="501"/>
                    <a:pt x="532" y="529"/>
                    <a:pt x="515" y="554"/>
                  </a:cubicBezTo>
                  <a:cubicBezTo>
                    <a:pt x="500" y="577"/>
                    <a:pt x="478" y="595"/>
                    <a:pt x="450" y="610"/>
                  </a:cubicBezTo>
                  <a:cubicBezTo>
                    <a:pt x="394" y="639"/>
                    <a:pt x="276" y="639"/>
                    <a:pt x="221" y="610"/>
                  </a:cubicBezTo>
                  <a:cubicBezTo>
                    <a:pt x="193" y="595"/>
                    <a:pt x="171" y="577"/>
                    <a:pt x="155" y="554"/>
                  </a:cubicBezTo>
                  <a:cubicBezTo>
                    <a:pt x="139" y="529"/>
                    <a:pt x="127" y="501"/>
                    <a:pt x="121" y="469"/>
                  </a:cubicBezTo>
                  <a:cubicBezTo>
                    <a:pt x="114" y="434"/>
                    <a:pt x="111" y="396"/>
                    <a:pt x="111" y="357"/>
                  </a:cubicBezTo>
                  <a:cubicBezTo>
                    <a:pt x="111" y="325"/>
                    <a:pt x="115" y="293"/>
                    <a:pt x="123" y="264"/>
                  </a:cubicBezTo>
                  <a:lnTo>
                    <a:pt x="123" y="264"/>
                  </a:lnTo>
                  <a:close/>
                  <a:moveTo>
                    <a:pt x="64" y="616"/>
                  </a:moveTo>
                  <a:lnTo>
                    <a:pt x="64" y="616"/>
                  </a:lnTo>
                  <a:cubicBezTo>
                    <a:pt x="90" y="654"/>
                    <a:pt x="125" y="685"/>
                    <a:pt x="170" y="708"/>
                  </a:cubicBezTo>
                  <a:cubicBezTo>
                    <a:pt x="214" y="731"/>
                    <a:pt x="269" y="743"/>
                    <a:pt x="336" y="743"/>
                  </a:cubicBezTo>
                  <a:cubicBezTo>
                    <a:pt x="401" y="743"/>
                    <a:pt x="457" y="731"/>
                    <a:pt x="501" y="708"/>
                  </a:cubicBezTo>
                  <a:cubicBezTo>
                    <a:pt x="545" y="685"/>
                    <a:pt x="581" y="654"/>
                    <a:pt x="607" y="616"/>
                  </a:cubicBezTo>
                  <a:cubicBezTo>
                    <a:pt x="632" y="579"/>
                    <a:pt x="649" y="537"/>
                    <a:pt x="658" y="490"/>
                  </a:cubicBezTo>
                  <a:cubicBezTo>
                    <a:pt x="667" y="448"/>
                    <a:pt x="671" y="403"/>
                    <a:pt x="671" y="357"/>
                  </a:cubicBezTo>
                  <a:cubicBezTo>
                    <a:pt x="671" y="315"/>
                    <a:pt x="665" y="273"/>
                    <a:pt x="654" y="234"/>
                  </a:cubicBezTo>
                  <a:cubicBezTo>
                    <a:pt x="642" y="191"/>
                    <a:pt x="622" y="153"/>
                    <a:pt x="594" y="120"/>
                  </a:cubicBezTo>
                  <a:cubicBezTo>
                    <a:pt x="567" y="87"/>
                    <a:pt x="531" y="60"/>
                    <a:pt x="488" y="40"/>
                  </a:cubicBezTo>
                  <a:cubicBezTo>
                    <a:pt x="401" y="0"/>
                    <a:pt x="265" y="1"/>
                    <a:pt x="182" y="40"/>
                  </a:cubicBezTo>
                  <a:cubicBezTo>
                    <a:pt x="139" y="60"/>
                    <a:pt x="103" y="87"/>
                    <a:pt x="76" y="120"/>
                  </a:cubicBezTo>
                  <a:cubicBezTo>
                    <a:pt x="49" y="153"/>
                    <a:pt x="29" y="191"/>
                    <a:pt x="17" y="234"/>
                  </a:cubicBezTo>
                  <a:cubicBezTo>
                    <a:pt x="5" y="273"/>
                    <a:pt x="0" y="315"/>
                    <a:pt x="0" y="357"/>
                  </a:cubicBezTo>
                  <a:cubicBezTo>
                    <a:pt x="0" y="403"/>
                    <a:pt x="4" y="448"/>
                    <a:pt x="12" y="490"/>
                  </a:cubicBezTo>
                  <a:cubicBezTo>
                    <a:pt x="22" y="537"/>
                    <a:pt x="39" y="580"/>
                    <a:pt x="64" y="61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54" name="Google Shape;1254;p35"/>
            <p:cNvSpPr/>
            <p:nvPr/>
          </p:nvSpPr>
          <p:spPr>
            <a:xfrm>
              <a:off x="4174" y="1686"/>
              <a:ext cx="47" cy="49"/>
            </a:xfrm>
            <a:custGeom>
              <a:rect b="b" l="l" r="r" t="t"/>
              <a:pathLst>
                <a:path extrusionOk="0" h="806" w="770">
                  <a:moveTo>
                    <a:pt x="643" y="530"/>
                  </a:moveTo>
                  <a:lnTo>
                    <a:pt x="643" y="530"/>
                  </a:lnTo>
                  <a:cubicBezTo>
                    <a:pt x="633" y="563"/>
                    <a:pt x="617" y="591"/>
                    <a:pt x="595" y="616"/>
                  </a:cubicBezTo>
                  <a:cubicBezTo>
                    <a:pt x="574" y="640"/>
                    <a:pt x="546" y="659"/>
                    <a:pt x="512" y="673"/>
                  </a:cubicBezTo>
                  <a:cubicBezTo>
                    <a:pt x="442" y="703"/>
                    <a:pt x="325" y="702"/>
                    <a:pt x="258" y="674"/>
                  </a:cubicBezTo>
                  <a:cubicBezTo>
                    <a:pt x="225" y="659"/>
                    <a:pt x="197" y="640"/>
                    <a:pt x="175" y="616"/>
                  </a:cubicBezTo>
                  <a:cubicBezTo>
                    <a:pt x="154" y="591"/>
                    <a:pt x="138" y="563"/>
                    <a:pt x="128" y="529"/>
                  </a:cubicBezTo>
                  <a:cubicBezTo>
                    <a:pt x="117" y="494"/>
                    <a:pt x="111" y="455"/>
                    <a:pt x="111" y="413"/>
                  </a:cubicBezTo>
                  <a:cubicBezTo>
                    <a:pt x="111" y="366"/>
                    <a:pt x="116" y="323"/>
                    <a:pt x="126" y="285"/>
                  </a:cubicBezTo>
                  <a:cubicBezTo>
                    <a:pt x="135" y="251"/>
                    <a:pt x="149" y="221"/>
                    <a:pt x="169" y="197"/>
                  </a:cubicBezTo>
                  <a:cubicBezTo>
                    <a:pt x="189" y="174"/>
                    <a:pt x="215" y="156"/>
                    <a:pt x="249" y="142"/>
                  </a:cubicBezTo>
                  <a:cubicBezTo>
                    <a:pt x="284" y="128"/>
                    <a:pt x="330" y="121"/>
                    <a:pt x="386" y="121"/>
                  </a:cubicBezTo>
                  <a:cubicBezTo>
                    <a:pt x="441" y="121"/>
                    <a:pt x="487" y="128"/>
                    <a:pt x="522" y="142"/>
                  </a:cubicBezTo>
                  <a:cubicBezTo>
                    <a:pt x="556" y="156"/>
                    <a:pt x="582" y="174"/>
                    <a:pt x="602" y="197"/>
                  </a:cubicBezTo>
                  <a:cubicBezTo>
                    <a:pt x="622" y="221"/>
                    <a:pt x="636" y="250"/>
                    <a:pt x="645" y="285"/>
                  </a:cubicBezTo>
                  <a:cubicBezTo>
                    <a:pt x="655" y="323"/>
                    <a:pt x="660" y="366"/>
                    <a:pt x="660" y="413"/>
                  </a:cubicBezTo>
                  <a:cubicBezTo>
                    <a:pt x="660" y="455"/>
                    <a:pt x="654" y="494"/>
                    <a:pt x="643" y="530"/>
                  </a:cubicBezTo>
                  <a:lnTo>
                    <a:pt x="643" y="530"/>
                  </a:lnTo>
                  <a:close/>
                  <a:moveTo>
                    <a:pt x="687" y="126"/>
                  </a:moveTo>
                  <a:lnTo>
                    <a:pt x="687" y="126"/>
                  </a:lnTo>
                  <a:cubicBezTo>
                    <a:pt x="656" y="89"/>
                    <a:pt x="614" y="60"/>
                    <a:pt x="564" y="39"/>
                  </a:cubicBezTo>
                  <a:cubicBezTo>
                    <a:pt x="466" y="0"/>
                    <a:pt x="304" y="0"/>
                    <a:pt x="207" y="39"/>
                  </a:cubicBezTo>
                  <a:cubicBezTo>
                    <a:pt x="157" y="60"/>
                    <a:pt x="115" y="89"/>
                    <a:pt x="84" y="126"/>
                  </a:cubicBezTo>
                  <a:cubicBezTo>
                    <a:pt x="53" y="163"/>
                    <a:pt x="31" y="207"/>
                    <a:pt x="18" y="257"/>
                  </a:cubicBezTo>
                  <a:cubicBezTo>
                    <a:pt x="6" y="304"/>
                    <a:pt x="0" y="356"/>
                    <a:pt x="0" y="413"/>
                  </a:cubicBezTo>
                  <a:cubicBezTo>
                    <a:pt x="0" y="466"/>
                    <a:pt x="8" y="516"/>
                    <a:pt x="21" y="562"/>
                  </a:cubicBezTo>
                  <a:cubicBezTo>
                    <a:pt x="37" y="611"/>
                    <a:pt x="60" y="654"/>
                    <a:pt x="93" y="690"/>
                  </a:cubicBezTo>
                  <a:cubicBezTo>
                    <a:pt x="125" y="726"/>
                    <a:pt x="166" y="755"/>
                    <a:pt x="214" y="776"/>
                  </a:cubicBezTo>
                  <a:cubicBezTo>
                    <a:pt x="263" y="796"/>
                    <a:pt x="319" y="806"/>
                    <a:pt x="386" y="806"/>
                  </a:cubicBezTo>
                  <a:cubicBezTo>
                    <a:pt x="450" y="806"/>
                    <a:pt x="507" y="796"/>
                    <a:pt x="555" y="776"/>
                  </a:cubicBezTo>
                  <a:cubicBezTo>
                    <a:pt x="604" y="755"/>
                    <a:pt x="646" y="726"/>
                    <a:pt x="678" y="690"/>
                  </a:cubicBezTo>
                  <a:cubicBezTo>
                    <a:pt x="710" y="654"/>
                    <a:pt x="734" y="611"/>
                    <a:pt x="749" y="562"/>
                  </a:cubicBezTo>
                  <a:cubicBezTo>
                    <a:pt x="763" y="516"/>
                    <a:pt x="770" y="466"/>
                    <a:pt x="770" y="413"/>
                  </a:cubicBezTo>
                  <a:cubicBezTo>
                    <a:pt x="770" y="357"/>
                    <a:pt x="764" y="305"/>
                    <a:pt x="752" y="257"/>
                  </a:cubicBezTo>
                  <a:cubicBezTo>
                    <a:pt x="739" y="207"/>
                    <a:pt x="717" y="163"/>
                    <a:pt x="687" y="12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55" name="Google Shape;1255;p35"/>
            <p:cNvSpPr/>
            <p:nvPr/>
          </p:nvSpPr>
          <p:spPr>
            <a:xfrm>
              <a:off x="4261" y="1604"/>
              <a:ext cx="104" cy="154"/>
            </a:xfrm>
            <a:custGeom>
              <a:rect b="b" l="l" r="r" t="t"/>
              <a:pathLst>
                <a:path extrusionOk="0" h="2539" w="1709">
                  <a:moveTo>
                    <a:pt x="142" y="2073"/>
                  </a:moveTo>
                  <a:lnTo>
                    <a:pt x="142" y="2073"/>
                  </a:lnTo>
                  <a:lnTo>
                    <a:pt x="198" y="1999"/>
                  </a:lnTo>
                  <a:cubicBezTo>
                    <a:pt x="209" y="1984"/>
                    <a:pt x="223" y="1972"/>
                    <a:pt x="237" y="1965"/>
                  </a:cubicBezTo>
                  <a:cubicBezTo>
                    <a:pt x="251" y="1957"/>
                    <a:pt x="266" y="1954"/>
                    <a:pt x="282" y="1954"/>
                  </a:cubicBezTo>
                  <a:cubicBezTo>
                    <a:pt x="305" y="1954"/>
                    <a:pt x="325" y="1960"/>
                    <a:pt x="346" y="1973"/>
                  </a:cubicBezTo>
                  <a:lnTo>
                    <a:pt x="442" y="2032"/>
                  </a:lnTo>
                  <a:cubicBezTo>
                    <a:pt x="479" y="2055"/>
                    <a:pt x="523" y="2077"/>
                    <a:pt x="572" y="2095"/>
                  </a:cubicBezTo>
                  <a:cubicBezTo>
                    <a:pt x="678" y="2135"/>
                    <a:pt x="852" y="2137"/>
                    <a:pt x="961" y="2086"/>
                  </a:cubicBezTo>
                  <a:cubicBezTo>
                    <a:pt x="1018" y="2060"/>
                    <a:pt x="1064" y="2024"/>
                    <a:pt x="1099" y="1978"/>
                  </a:cubicBezTo>
                  <a:cubicBezTo>
                    <a:pt x="1134" y="1933"/>
                    <a:pt x="1160" y="1880"/>
                    <a:pt x="1175" y="1821"/>
                  </a:cubicBezTo>
                  <a:cubicBezTo>
                    <a:pt x="1190" y="1764"/>
                    <a:pt x="1198" y="1703"/>
                    <a:pt x="1198" y="1640"/>
                  </a:cubicBezTo>
                  <a:cubicBezTo>
                    <a:pt x="1198" y="1507"/>
                    <a:pt x="1159" y="1404"/>
                    <a:pt x="1081" y="1333"/>
                  </a:cubicBezTo>
                  <a:cubicBezTo>
                    <a:pt x="1005" y="1262"/>
                    <a:pt x="898" y="1227"/>
                    <a:pt x="763" y="1227"/>
                  </a:cubicBezTo>
                  <a:cubicBezTo>
                    <a:pt x="678" y="1227"/>
                    <a:pt x="592" y="1239"/>
                    <a:pt x="509" y="1263"/>
                  </a:cubicBezTo>
                  <a:cubicBezTo>
                    <a:pt x="463" y="1277"/>
                    <a:pt x="420" y="1278"/>
                    <a:pt x="379" y="1267"/>
                  </a:cubicBezTo>
                  <a:cubicBezTo>
                    <a:pt x="273" y="1238"/>
                    <a:pt x="207" y="1135"/>
                    <a:pt x="226" y="1027"/>
                  </a:cubicBezTo>
                  <a:lnTo>
                    <a:pt x="382" y="111"/>
                  </a:lnTo>
                  <a:lnTo>
                    <a:pt x="1354" y="111"/>
                  </a:lnTo>
                  <a:cubicBezTo>
                    <a:pt x="1439" y="111"/>
                    <a:pt x="1509" y="181"/>
                    <a:pt x="1509" y="267"/>
                  </a:cubicBezTo>
                  <a:cubicBezTo>
                    <a:pt x="1509" y="294"/>
                    <a:pt x="1505" y="320"/>
                    <a:pt x="1496" y="342"/>
                  </a:cubicBezTo>
                  <a:cubicBezTo>
                    <a:pt x="1488" y="363"/>
                    <a:pt x="1476" y="381"/>
                    <a:pt x="1459" y="396"/>
                  </a:cubicBezTo>
                  <a:cubicBezTo>
                    <a:pt x="1442" y="412"/>
                    <a:pt x="1417" y="424"/>
                    <a:pt x="1387" y="434"/>
                  </a:cubicBezTo>
                  <a:cubicBezTo>
                    <a:pt x="1354" y="443"/>
                    <a:pt x="1313" y="448"/>
                    <a:pt x="1265" y="448"/>
                  </a:cubicBezTo>
                  <a:lnTo>
                    <a:pt x="691" y="448"/>
                  </a:lnTo>
                  <a:cubicBezTo>
                    <a:pt x="664" y="448"/>
                    <a:pt x="641" y="468"/>
                    <a:pt x="636" y="495"/>
                  </a:cubicBezTo>
                  <a:lnTo>
                    <a:pt x="568" y="892"/>
                  </a:lnTo>
                  <a:cubicBezTo>
                    <a:pt x="565" y="910"/>
                    <a:pt x="571" y="928"/>
                    <a:pt x="584" y="940"/>
                  </a:cubicBezTo>
                  <a:cubicBezTo>
                    <a:pt x="597" y="953"/>
                    <a:pt x="614" y="959"/>
                    <a:pt x="632" y="956"/>
                  </a:cubicBezTo>
                  <a:cubicBezTo>
                    <a:pt x="676" y="948"/>
                    <a:pt x="718" y="943"/>
                    <a:pt x="759" y="939"/>
                  </a:cubicBezTo>
                  <a:cubicBezTo>
                    <a:pt x="923" y="924"/>
                    <a:pt x="1071" y="940"/>
                    <a:pt x="1190" y="987"/>
                  </a:cubicBezTo>
                  <a:cubicBezTo>
                    <a:pt x="1279" y="1023"/>
                    <a:pt x="1355" y="1072"/>
                    <a:pt x="1415" y="1132"/>
                  </a:cubicBezTo>
                  <a:cubicBezTo>
                    <a:pt x="1475" y="1193"/>
                    <a:pt x="1521" y="1265"/>
                    <a:pt x="1551" y="1347"/>
                  </a:cubicBezTo>
                  <a:cubicBezTo>
                    <a:pt x="1582" y="1429"/>
                    <a:pt x="1598" y="1520"/>
                    <a:pt x="1598" y="1615"/>
                  </a:cubicBezTo>
                  <a:cubicBezTo>
                    <a:pt x="1598" y="1735"/>
                    <a:pt x="1577" y="1846"/>
                    <a:pt x="1534" y="1945"/>
                  </a:cubicBezTo>
                  <a:cubicBezTo>
                    <a:pt x="1492" y="2044"/>
                    <a:pt x="1432" y="2130"/>
                    <a:pt x="1357" y="2201"/>
                  </a:cubicBezTo>
                  <a:cubicBezTo>
                    <a:pt x="1281" y="2272"/>
                    <a:pt x="1190" y="2329"/>
                    <a:pt x="1084" y="2368"/>
                  </a:cubicBezTo>
                  <a:cubicBezTo>
                    <a:pt x="978" y="2408"/>
                    <a:pt x="861" y="2428"/>
                    <a:pt x="734" y="2428"/>
                  </a:cubicBezTo>
                  <a:cubicBezTo>
                    <a:pt x="660" y="2428"/>
                    <a:pt x="590" y="2420"/>
                    <a:pt x="523" y="2405"/>
                  </a:cubicBezTo>
                  <a:cubicBezTo>
                    <a:pt x="456" y="2389"/>
                    <a:pt x="392" y="2368"/>
                    <a:pt x="334" y="2342"/>
                  </a:cubicBezTo>
                  <a:cubicBezTo>
                    <a:pt x="275" y="2315"/>
                    <a:pt x="220" y="2284"/>
                    <a:pt x="170" y="2250"/>
                  </a:cubicBezTo>
                  <a:cubicBezTo>
                    <a:pt x="143" y="2230"/>
                    <a:pt x="124" y="2201"/>
                    <a:pt x="119" y="2167"/>
                  </a:cubicBezTo>
                  <a:cubicBezTo>
                    <a:pt x="114" y="2134"/>
                    <a:pt x="122" y="2100"/>
                    <a:pt x="142" y="2073"/>
                  </a:cubicBezTo>
                  <a:lnTo>
                    <a:pt x="142" y="2073"/>
                  </a:lnTo>
                  <a:close/>
                  <a:moveTo>
                    <a:pt x="107" y="2340"/>
                  </a:moveTo>
                  <a:lnTo>
                    <a:pt x="107" y="2340"/>
                  </a:lnTo>
                  <a:cubicBezTo>
                    <a:pt x="163" y="2379"/>
                    <a:pt x="223" y="2414"/>
                    <a:pt x="288" y="2443"/>
                  </a:cubicBezTo>
                  <a:cubicBezTo>
                    <a:pt x="353" y="2472"/>
                    <a:pt x="424" y="2496"/>
                    <a:pt x="498" y="2513"/>
                  </a:cubicBezTo>
                  <a:cubicBezTo>
                    <a:pt x="573" y="2530"/>
                    <a:pt x="652" y="2539"/>
                    <a:pt x="734" y="2539"/>
                  </a:cubicBezTo>
                  <a:cubicBezTo>
                    <a:pt x="874" y="2539"/>
                    <a:pt x="1005" y="2517"/>
                    <a:pt x="1123" y="2472"/>
                  </a:cubicBezTo>
                  <a:cubicBezTo>
                    <a:pt x="1243" y="2427"/>
                    <a:pt x="1347" y="2363"/>
                    <a:pt x="1433" y="2282"/>
                  </a:cubicBezTo>
                  <a:cubicBezTo>
                    <a:pt x="1519" y="2200"/>
                    <a:pt x="1587" y="2102"/>
                    <a:pt x="1636" y="1989"/>
                  </a:cubicBezTo>
                  <a:cubicBezTo>
                    <a:pt x="1684" y="1876"/>
                    <a:pt x="1709" y="1750"/>
                    <a:pt x="1709" y="1615"/>
                  </a:cubicBezTo>
                  <a:cubicBezTo>
                    <a:pt x="1709" y="1506"/>
                    <a:pt x="1691" y="1403"/>
                    <a:pt x="1655" y="1308"/>
                  </a:cubicBezTo>
                  <a:cubicBezTo>
                    <a:pt x="1619" y="1211"/>
                    <a:pt x="1565" y="1126"/>
                    <a:pt x="1493" y="1054"/>
                  </a:cubicBezTo>
                  <a:cubicBezTo>
                    <a:pt x="1423" y="983"/>
                    <a:pt x="1334" y="926"/>
                    <a:pt x="1231" y="884"/>
                  </a:cubicBezTo>
                  <a:cubicBezTo>
                    <a:pt x="1095" y="831"/>
                    <a:pt x="930" y="811"/>
                    <a:pt x="748" y="829"/>
                  </a:cubicBezTo>
                  <a:cubicBezTo>
                    <a:pt x="729" y="830"/>
                    <a:pt x="710" y="833"/>
                    <a:pt x="691" y="835"/>
                  </a:cubicBezTo>
                  <a:lnTo>
                    <a:pt x="737" y="559"/>
                  </a:lnTo>
                  <a:lnTo>
                    <a:pt x="1265" y="559"/>
                  </a:lnTo>
                  <a:cubicBezTo>
                    <a:pt x="1324" y="559"/>
                    <a:pt x="1375" y="553"/>
                    <a:pt x="1419" y="540"/>
                  </a:cubicBezTo>
                  <a:cubicBezTo>
                    <a:pt x="1465" y="526"/>
                    <a:pt x="1504" y="505"/>
                    <a:pt x="1533" y="478"/>
                  </a:cubicBezTo>
                  <a:cubicBezTo>
                    <a:pt x="1563" y="451"/>
                    <a:pt x="1586" y="419"/>
                    <a:pt x="1600" y="382"/>
                  </a:cubicBezTo>
                  <a:cubicBezTo>
                    <a:pt x="1613" y="347"/>
                    <a:pt x="1620" y="308"/>
                    <a:pt x="1620" y="267"/>
                  </a:cubicBezTo>
                  <a:cubicBezTo>
                    <a:pt x="1620" y="120"/>
                    <a:pt x="1500" y="0"/>
                    <a:pt x="1354" y="0"/>
                  </a:cubicBezTo>
                  <a:lnTo>
                    <a:pt x="335" y="0"/>
                  </a:lnTo>
                  <a:cubicBezTo>
                    <a:pt x="308" y="0"/>
                    <a:pt x="285" y="20"/>
                    <a:pt x="280" y="46"/>
                  </a:cubicBezTo>
                  <a:lnTo>
                    <a:pt x="116" y="1008"/>
                  </a:lnTo>
                  <a:cubicBezTo>
                    <a:pt x="88" y="1173"/>
                    <a:pt x="189" y="1330"/>
                    <a:pt x="353" y="1375"/>
                  </a:cubicBezTo>
                  <a:cubicBezTo>
                    <a:pt x="411" y="1391"/>
                    <a:pt x="474" y="1389"/>
                    <a:pt x="540" y="1370"/>
                  </a:cubicBezTo>
                  <a:cubicBezTo>
                    <a:pt x="613" y="1348"/>
                    <a:pt x="688" y="1337"/>
                    <a:pt x="763" y="1337"/>
                  </a:cubicBezTo>
                  <a:cubicBezTo>
                    <a:pt x="869" y="1337"/>
                    <a:pt x="951" y="1363"/>
                    <a:pt x="1006" y="1414"/>
                  </a:cubicBezTo>
                  <a:cubicBezTo>
                    <a:pt x="1061" y="1465"/>
                    <a:pt x="1087" y="1538"/>
                    <a:pt x="1087" y="1640"/>
                  </a:cubicBezTo>
                  <a:cubicBezTo>
                    <a:pt x="1087" y="1694"/>
                    <a:pt x="1081" y="1745"/>
                    <a:pt x="1068" y="1793"/>
                  </a:cubicBezTo>
                  <a:cubicBezTo>
                    <a:pt x="1057" y="1838"/>
                    <a:pt x="1038" y="1877"/>
                    <a:pt x="1012" y="1910"/>
                  </a:cubicBezTo>
                  <a:cubicBezTo>
                    <a:pt x="988" y="1942"/>
                    <a:pt x="955" y="1967"/>
                    <a:pt x="915" y="1986"/>
                  </a:cubicBezTo>
                  <a:cubicBezTo>
                    <a:pt x="832" y="2024"/>
                    <a:pt x="690" y="2021"/>
                    <a:pt x="612" y="1992"/>
                  </a:cubicBezTo>
                  <a:cubicBezTo>
                    <a:pt x="569" y="1976"/>
                    <a:pt x="531" y="1957"/>
                    <a:pt x="500" y="1938"/>
                  </a:cubicBezTo>
                  <a:lnTo>
                    <a:pt x="404" y="1878"/>
                  </a:lnTo>
                  <a:cubicBezTo>
                    <a:pt x="336" y="1836"/>
                    <a:pt x="253" y="1831"/>
                    <a:pt x="185" y="1867"/>
                  </a:cubicBezTo>
                  <a:cubicBezTo>
                    <a:pt x="156" y="1882"/>
                    <a:pt x="131" y="1904"/>
                    <a:pt x="109" y="1933"/>
                  </a:cubicBezTo>
                  <a:lnTo>
                    <a:pt x="54" y="2007"/>
                  </a:lnTo>
                  <a:cubicBezTo>
                    <a:pt x="15" y="2058"/>
                    <a:pt x="0" y="2121"/>
                    <a:pt x="10" y="2185"/>
                  </a:cubicBezTo>
                  <a:cubicBezTo>
                    <a:pt x="20" y="2248"/>
                    <a:pt x="54" y="2303"/>
                    <a:pt x="107" y="234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56" name="Google Shape;1256;p35"/>
            <p:cNvSpPr/>
            <p:nvPr/>
          </p:nvSpPr>
          <p:spPr>
            <a:xfrm>
              <a:off x="4405" y="1626"/>
              <a:ext cx="50" cy="107"/>
            </a:xfrm>
            <a:custGeom>
              <a:rect b="b" l="l" r="r" t="t"/>
              <a:pathLst>
                <a:path extrusionOk="0" h="1758" w="836">
                  <a:moveTo>
                    <a:pt x="140" y="487"/>
                  </a:moveTo>
                  <a:lnTo>
                    <a:pt x="140" y="487"/>
                  </a:lnTo>
                  <a:cubicBezTo>
                    <a:pt x="159" y="388"/>
                    <a:pt x="184" y="309"/>
                    <a:pt x="215" y="254"/>
                  </a:cubicBezTo>
                  <a:cubicBezTo>
                    <a:pt x="243" y="203"/>
                    <a:pt x="274" y="169"/>
                    <a:pt x="307" y="152"/>
                  </a:cubicBezTo>
                  <a:cubicBezTo>
                    <a:pt x="342" y="133"/>
                    <a:pt x="378" y="124"/>
                    <a:pt x="414" y="124"/>
                  </a:cubicBezTo>
                  <a:cubicBezTo>
                    <a:pt x="451" y="124"/>
                    <a:pt x="486" y="133"/>
                    <a:pt x="523" y="152"/>
                  </a:cubicBezTo>
                  <a:cubicBezTo>
                    <a:pt x="556" y="169"/>
                    <a:pt x="589" y="204"/>
                    <a:pt x="618" y="254"/>
                  </a:cubicBezTo>
                  <a:cubicBezTo>
                    <a:pt x="649" y="310"/>
                    <a:pt x="675" y="388"/>
                    <a:pt x="694" y="487"/>
                  </a:cubicBezTo>
                  <a:cubicBezTo>
                    <a:pt x="715" y="589"/>
                    <a:pt x="725" y="723"/>
                    <a:pt x="725" y="885"/>
                  </a:cubicBezTo>
                  <a:cubicBezTo>
                    <a:pt x="725" y="1047"/>
                    <a:pt x="715" y="1181"/>
                    <a:pt x="694" y="1283"/>
                  </a:cubicBezTo>
                  <a:cubicBezTo>
                    <a:pt x="675" y="1381"/>
                    <a:pt x="649" y="1460"/>
                    <a:pt x="618" y="1516"/>
                  </a:cubicBezTo>
                  <a:cubicBezTo>
                    <a:pt x="588" y="1567"/>
                    <a:pt x="556" y="1602"/>
                    <a:pt x="523" y="1619"/>
                  </a:cubicBezTo>
                  <a:cubicBezTo>
                    <a:pt x="450" y="1656"/>
                    <a:pt x="378" y="1656"/>
                    <a:pt x="307" y="1619"/>
                  </a:cubicBezTo>
                  <a:cubicBezTo>
                    <a:pt x="274" y="1602"/>
                    <a:pt x="243" y="1567"/>
                    <a:pt x="215" y="1516"/>
                  </a:cubicBezTo>
                  <a:cubicBezTo>
                    <a:pt x="184" y="1460"/>
                    <a:pt x="159" y="1382"/>
                    <a:pt x="140" y="1283"/>
                  </a:cubicBezTo>
                  <a:cubicBezTo>
                    <a:pt x="120" y="1181"/>
                    <a:pt x="110" y="1047"/>
                    <a:pt x="110" y="885"/>
                  </a:cubicBezTo>
                  <a:cubicBezTo>
                    <a:pt x="110" y="723"/>
                    <a:pt x="120" y="589"/>
                    <a:pt x="140" y="487"/>
                  </a:cubicBezTo>
                  <a:lnTo>
                    <a:pt x="140" y="487"/>
                  </a:lnTo>
                  <a:close/>
                  <a:moveTo>
                    <a:pt x="0" y="885"/>
                  </a:moveTo>
                  <a:lnTo>
                    <a:pt x="0" y="885"/>
                  </a:lnTo>
                  <a:cubicBezTo>
                    <a:pt x="0" y="1054"/>
                    <a:pt x="10" y="1195"/>
                    <a:pt x="31" y="1304"/>
                  </a:cubicBezTo>
                  <a:cubicBezTo>
                    <a:pt x="52" y="1414"/>
                    <a:pt x="81" y="1503"/>
                    <a:pt x="118" y="1570"/>
                  </a:cubicBezTo>
                  <a:cubicBezTo>
                    <a:pt x="156" y="1640"/>
                    <a:pt x="203" y="1690"/>
                    <a:pt x="256" y="1718"/>
                  </a:cubicBezTo>
                  <a:cubicBezTo>
                    <a:pt x="307" y="1744"/>
                    <a:pt x="360" y="1758"/>
                    <a:pt x="414" y="1758"/>
                  </a:cubicBezTo>
                  <a:cubicBezTo>
                    <a:pt x="468" y="1758"/>
                    <a:pt x="521" y="1744"/>
                    <a:pt x="573" y="1718"/>
                  </a:cubicBezTo>
                  <a:cubicBezTo>
                    <a:pt x="627" y="1690"/>
                    <a:pt x="674" y="1641"/>
                    <a:pt x="714" y="1570"/>
                  </a:cubicBezTo>
                  <a:cubicBezTo>
                    <a:pt x="752" y="1504"/>
                    <a:pt x="782" y="1414"/>
                    <a:pt x="803" y="1304"/>
                  </a:cubicBezTo>
                  <a:cubicBezTo>
                    <a:pt x="825" y="1195"/>
                    <a:pt x="836" y="1054"/>
                    <a:pt x="836" y="885"/>
                  </a:cubicBezTo>
                  <a:cubicBezTo>
                    <a:pt x="836" y="716"/>
                    <a:pt x="825" y="575"/>
                    <a:pt x="803" y="466"/>
                  </a:cubicBezTo>
                  <a:cubicBezTo>
                    <a:pt x="782" y="355"/>
                    <a:pt x="752" y="265"/>
                    <a:pt x="714" y="199"/>
                  </a:cubicBezTo>
                  <a:cubicBezTo>
                    <a:pt x="674" y="130"/>
                    <a:pt x="626" y="80"/>
                    <a:pt x="573" y="53"/>
                  </a:cubicBezTo>
                  <a:cubicBezTo>
                    <a:pt x="469" y="0"/>
                    <a:pt x="358" y="0"/>
                    <a:pt x="256" y="53"/>
                  </a:cubicBezTo>
                  <a:cubicBezTo>
                    <a:pt x="203" y="81"/>
                    <a:pt x="156" y="130"/>
                    <a:pt x="118" y="200"/>
                  </a:cubicBezTo>
                  <a:cubicBezTo>
                    <a:pt x="81" y="266"/>
                    <a:pt x="52" y="355"/>
                    <a:pt x="31" y="466"/>
                  </a:cubicBezTo>
                  <a:cubicBezTo>
                    <a:pt x="10" y="575"/>
                    <a:pt x="0" y="716"/>
                    <a:pt x="0" y="885"/>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57" name="Google Shape;1257;p35"/>
            <p:cNvSpPr/>
            <p:nvPr/>
          </p:nvSpPr>
          <p:spPr>
            <a:xfrm>
              <a:off x="4182" y="1819"/>
              <a:ext cx="63" cy="63"/>
            </a:xfrm>
            <a:custGeom>
              <a:rect b="b" l="l" r="r" t="t"/>
              <a:pathLst>
                <a:path extrusionOk="0" h="1037" w="1038">
                  <a:moveTo>
                    <a:pt x="519" y="926"/>
                  </a:moveTo>
                  <a:lnTo>
                    <a:pt x="519" y="926"/>
                  </a:lnTo>
                  <a:cubicBezTo>
                    <a:pt x="313" y="926"/>
                    <a:pt x="142" y="773"/>
                    <a:pt x="115" y="574"/>
                  </a:cubicBezTo>
                  <a:lnTo>
                    <a:pt x="923" y="574"/>
                  </a:lnTo>
                  <a:cubicBezTo>
                    <a:pt x="896" y="773"/>
                    <a:pt x="725" y="926"/>
                    <a:pt x="519" y="926"/>
                  </a:cubicBezTo>
                  <a:lnTo>
                    <a:pt x="519" y="926"/>
                  </a:lnTo>
                  <a:close/>
                  <a:moveTo>
                    <a:pt x="519" y="111"/>
                  </a:moveTo>
                  <a:lnTo>
                    <a:pt x="519" y="111"/>
                  </a:lnTo>
                  <a:cubicBezTo>
                    <a:pt x="725" y="111"/>
                    <a:pt x="896" y="264"/>
                    <a:pt x="923" y="463"/>
                  </a:cubicBezTo>
                  <a:lnTo>
                    <a:pt x="115" y="463"/>
                  </a:lnTo>
                  <a:cubicBezTo>
                    <a:pt x="142" y="264"/>
                    <a:pt x="313" y="111"/>
                    <a:pt x="519" y="111"/>
                  </a:cubicBezTo>
                  <a:lnTo>
                    <a:pt x="519" y="111"/>
                  </a:lnTo>
                  <a:close/>
                  <a:moveTo>
                    <a:pt x="519" y="0"/>
                  </a:moveTo>
                  <a:lnTo>
                    <a:pt x="519" y="0"/>
                  </a:lnTo>
                  <a:cubicBezTo>
                    <a:pt x="233" y="0"/>
                    <a:pt x="0" y="233"/>
                    <a:pt x="0" y="519"/>
                  </a:cubicBezTo>
                  <a:cubicBezTo>
                    <a:pt x="0" y="805"/>
                    <a:pt x="233" y="1037"/>
                    <a:pt x="519" y="1037"/>
                  </a:cubicBezTo>
                  <a:cubicBezTo>
                    <a:pt x="805" y="1037"/>
                    <a:pt x="1038" y="805"/>
                    <a:pt x="1038" y="519"/>
                  </a:cubicBezTo>
                  <a:cubicBezTo>
                    <a:pt x="1038" y="233"/>
                    <a:pt x="805" y="0"/>
                    <a:pt x="519"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nvGrpSpPr>
          <p:cNvPr id="1258" name="Google Shape;1258;p35"/>
          <p:cNvGrpSpPr/>
          <p:nvPr/>
        </p:nvGrpSpPr>
        <p:grpSpPr>
          <a:xfrm>
            <a:off x="3484807" y="1192717"/>
            <a:ext cx="795528" cy="795528"/>
            <a:chOff x="1643" y="697"/>
            <a:chExt cx="562" cy="562"/>
          </a:xfrm>
        </p:grpSpPr>
        <p:sp>
          <p:nvSpPr>
            <p:cNvPr id="1259" name="Google Shape;1259;p35"/>
            <p:cNvSpPr/>
            <p:nvPr/>
          </p:nvSpPr>
          <p:spPr>
            <a:xfrm>
              <a:off x="1643" y="697"/>
              <a:ext cx="562" cy="562"/>
            </a:xfrm>
            <a:custGeom>
              <a:rect b="b" l="l" r="r" t="t"/>
              <a:pathLst>
                <a:path extrusionOk="0" h="9251" w="9252">
                  <a:moveTo>
                    <a:pt x="4738" y="9139"/>
                  </a:moveTo>
                  <a:lnTo>
                    <a:pt x="4738" y="9139"/>
                  </a:lnTo>
                  <a:lnTo>
                    <a:pt x="4738" y="8061"/>
                  </a:lnTo>
                  <a:cubicBezTo>
                    <a:pt x="4954" y="8028"/>
                    <a:pt x="5121" y="7843"/>
                    <a:pt x="5121" y="7618"/>
                  </a:cubicBezTo>
                  <a:lnTo>
                    <a:pt x="5121" y="7319"/>
                  </a:lnTo>
                  <a:cubicBezTo>
                    <a:pt x="6073" y="7218"/>
                    <a:pt x="6697" y="6762"/>
                    <a:pt x="6864" y="6068"/>
                  </a:cubicBezTo>
                  <a:lnTo>
                    <a:pt x="8904" y="6068"/>
                  </a:lnTo>
                  <a:cubicBezTo>
                    <a:pt x="8312" y="7819"/>
                    <a:pt x="6675" y="9091"/>
                    <a:pt x="4738" y="9139"/>
                  </a:cubicBezTo>
                  <a:lnTo>
                    <a:pt x="4738" y="9139"/>
                  </a:lnTo>
                  <a:close/>
                  <a:moveTo>
                    <a:pt x="2546" y="8632"/>
                  </a:moveTo>
                  <a:lnTo>
                    <a:pt x="2546" y="8632"/>
                  </a:lnTo>
                  <a:cubicBezTo>
                    <a:pt x="2546" y="8632"/>
                    <a:pt x="2546" y="8632"/>
                    <a:pt x="2546" y="8632"/>
                  </a:cubicBezTo>
                  <a:cubicBezTo>
                    <a:pt x="2670" y="8449"/>
                    <a:pt x="2736" y="8235"/>
                    <a:pt x="2736" y="8013"/>
                  </a:cubicBezTo>
                  <a:cubicBezTo>
                    <a:pt x="2736" y="7401"/>
                    <a:pt x="2238" y="6904"/>
                    <a:pt x="1627" y="6904"/>
                  </a:cubicBezTo>
                  <a:cubicBezTo>
                    <a:pt x="1358" y="6904"/>
                    <a:pt x="1103" y="7001"/>
                    <a:pt x="902" y="7176"/>
                  </a:cubicBezTo>
                  <a:cubicBezTo>
                    <a:pt x="669" y="6837"/>
                    <a:pt x="482" y="6465"/>
                    <a:pt x="348" y="6068"/>
                  </a:cubicBezTo>
                  <a:lnTo>
                    <a:pt x="2458" y="6068"/>
                  </a:lnTo>
                  <a:lnTo>
                    <a:pt x="2421" y="6124"/>
                  </a:lnTo>
                  <a:cubicBezTo>
                    <a:pt x="2348" y="6231"/>
                    <a:pt x="2324" y="6365"/>
                    <a:pt x="2354" y="6491"/>
                  </a:cubicBezTo>
                  <a:cubicBezTo>
                    <a:pt x="2384" y="6618"/>
                    <a:pt x="2468" y="6727"/>
                    <a:pt x="2583" y="6791"/>
                  </a:cubicBezTo>
                  <a:cubicBezTo>
                    <a:pt x="3079" y="7067"/>
                    <a:pt x="3645" y="7246"/>
                    <a:pt x="4223" y="7311"/>
                  </a:cubicBezTo>
                  <a:lnTo>
                    <a:pt x="4223" y="7618"/>
                  </a:lnTo>
                  <a:cubicBezTo>
                    <a:pt x="4223" y="7851"/>
                    <a:pt x="4402" y="8041"/>
                    <a:pt x="4629" y="8063"/>
                  </a:cubicBezTo>
                  <a:lnTo>
                    <a:pt x="4629" y="9142"/>
                  </a:lnTo>
                  <a:cubicBezTo>
                    <a:pt x="4628" y="9142"/>
                    <a:pt x="4627" y="9142"/>
                    <a:pt x="4626" y="9142"/>
                  </a:cubicBezTo>
                  <a:cubicBezTo>
                    <a:pt x="3876" y="9142"/>
                    <a:pt x="3169" y="8957"/>
                    <a:pt x="2546" y="8632"/>
                  </a:cubicBezTo>
                  <a:lnTo>
                    <a:pt x="2546" y="8632"/>
                  </a:lnTo>
                  <a:close/>
                  <a:moveTo>
                    <a:pt x="965" y="7266"/>
                  </a:moveTo>
                  <a:lnTo>
                    <a:pt x="965" y="7266"/>
                  </a:lnTo>
                  <a:cubicBezTo>
                    <a:pt x="1148" y="7103"/>
                    <a:pt x="1381" y="7014"/>
                    <a:pt x="1627" y="7014"/>
                  </a:cubicBezTo>
                  <a:cubicBezTo>
                    <a:pt x="2178" y="7014"/>
                    <a:pt x="2626" y="7462"/>
                    <a:pt x="2626" y="8013"/>
                  </a:cubicBezTo>
                  <a:cubicBezTo>
                    <a:pt x="2626" y="8213"/>
                    <a:pt x="2567" y="8406"/>
                    <a:pt x="2456" y="8571"/>
                  </a:cubicBezTo>
                  <a:cubicBezTo>
                    <a:pt x="2453" y="8574"/>
                    <a:pt x="2452" y="8578"/>
                    <a:pt x="2451" y="8582"/>
                  </a:cubicBezTo>
                  <a:cubicBezTo>
                    <a:pt x="1864" y="8258"/>
                    <a:pt x="1357" y="7807"/>
                    <a:pt x="965" y="7266"/>
                  </a:cubicBezTo>
                  <a:lnTo>
                    <a:pt x="965" y="7266"/>
                  </a:lnTo>
                  <a:close/>
                  <a:moveTo>
                    <a:pt x="1856" y="2080"/>
                  </a:moveTo>
                  <a:lnTo>
                    <a:pt x="1856" y="2080"/>
                  </a:lnTo>
                  <a:cubicBezTo>
                    <a:pt x="1760" y="2080"/>
                    <a:pt x="1682" y="2002"/>
                    <a:pt x="1682" y="1906"/>
                  </a:cubicBezTo>
                  <a:cubicBezTo>
                    <a:pt x="1682" y="1809"/>
                    <a:pt x="1760" y="1731"/>
                    <a:pt x="1856" y="1731"/>
                  </a:cubicBezTo>
                  <a:cubicBezTo>
                    <a:pt x="1953" y="1731"/>
                    <a:pt x="2031" y="1809"/>
                    <a:pt x="2031" y="1906"/>
                  </a:cubicBezTo>
                  <a:cubicBezTo>
                    <a:pt x="2031" y="2002"/>
                    <a:pt x="1953" y="2080"/>
                    <a:pt x="1856" y="2080"/>
                  </a:cubicBezTo>
                  <a:lnTo>
                    <a:pt x="1856" y="2080"/>
                  </a:lnTo>
                  <a:close/>
                  <a:moveTo>
                    <a:pt x="1856" y="2874"/>
                  </a:moveTo>
                  <a:lnTo>
                    <a:pt x="1856" y="2874"/>
                  </a:lnTo>
                  <a:cubicBezTo>
                    <a:pt x="1760" y="2874"/>
                    <a:pt x="1682" y="2796"/>
                    <a:pt x="1682" y="2700"/>
                  </a:cubicBezTo>
                  <a:cubicBezTo>
                    <a:pt x="1682" y="2604"/>
                    <a:pt x="1760" y="2525"/>
                    <a:pt x="1856" y="2525"/>
                  </a:cubicBezTo>
                  <a:cubicBezTo>
                    <a:pt x="1953" y="2525"/>
                    <a:pt x="2031" y="2604"/>
                    <a:pt x="2031" y="2700"/>
                  </a:cubicBezTo>
                  <a:cubicBezTo>
                    <a:pt x="2031" y="2796"/>
                    <a:pt x="1953" y="2874"/>
                    <a:pt x="1856" y="2874"/>
                  </a:cubicBezTo>
                  <a:lnTo>
                    <a:pt x="1856" y="2874"/>
                  </a:lnTo>
                  <a:close/>
                  <a:moveTo>
                    <a:pt x="1856" y="3319"/>
                  </a:moveTo>
                  <a:lnTo>
                    <a:pt x="1856" y="3319"/>
                  </a:lnTo>
                  <a:cubicBezTo>
                    <a:pt x="1953" y="3319"/>
                    <a:pt x="2031" y="3398"/>
                    <a:pt x="2031" y="3494"/>
                  </a:cubicBezTo>
                  <a:cubicBezTo>
                    <a:pt x="2031" y="3590"/>
                    <a:pt x="1953" y="3668"/>
                    <a:pt x="1856" y="3668"/>
                  </a:cubicBezTo>
                  <a:cubicBezTo>
                    <a:pt x="1760" y="3668"/>
                    <a:pt x="1682" y="3590"/>
                    <a:pt x="1682" y="3494"/>
                  </a:cubicBezTo>
                  <a:cubicBezTo>
                    <a:pt x="1682" y="3398"/>
                    <a:pt x="1760" y="3319"/>
                    <a:pt x="1856" y="3319"/>
                  </a:cubicBezTo>
                  <a:lnTo>
                    <a:pt x="1856" y="3319"/>
                  </a:lnTo>
                  <a:close/>
                  <a:moveTo>
                    <a:pt x="985" y="1958"/>
                  </a:moveTo>
                  <a:lnTo>
                    <a:pt x="985" y="1958"/>
                  </a:lnTo>
                  <a:cubicBezTo>
                    <a:pt x="990" y="1959"/>
                    <a:pt x="994" y="1960"/>
                    <a:pt x="999" y="1960"/>
                  </a:cubicBezTo>
                  <a:lnTo>
                    <a:pt x="1578" y="1960"/>
                  </a:lnTo>
                  <a:cubicBezTo>
                    <a:pt x="1600" y="2073"/>
                    <a:pt x="1689" y="2162"/>
                    <a:pt x="1802" y="2184"/>
                  </a:cubicBezTo>
                  <a:lnTo>
                    <a:pt x="1802" y="2421"/>
                  </a:lnTo>
                  <a:cubicBezTo>
                    <a:pt x="1671" y="2447"/>
                    <a:pt x="1572" y="2562"/>
                    <a:pt x="1572" y="2700"/>
                  </a:cubicBezTo>
                  <a:cubicBezTo>
                    <a:pt x="1572" y="2838"/>
                    <a:pt x="1671" y="2952"/>
                    <a:pt x="1802" y="2978"/>
                  </a:cubicBezTo>
                  <a:lnTo>
                    <a:pt x="1802" y="3215"/>
                  </a:lnTo>
                  <a:cubicBezTo>
                    <a:pt x="1671" y="3241"/>
                    <a:pt x="1572" y="3356"/>
                    <a:pt x="1572" y="3494"/>
                  </a:cubicBezTo>
                  <a:cubicBezTo>
                    <a:pt x="1572" y="3650"/>
                    <a:pt x="1700" y="3778"/>
                    <a:pt x="1856" y="3778"/>
                  </a:cubicBezTo>
                  <a:cubicBezTo>
                    <a:pt x="2013" y="3778"/>
                    <a:pt x="2140" y="3650"/>
                    <a:pt x="2140" y="3494"/>
                  </a:cubicBezTo>
                  <a:cubicBezTo>
                    <a:pt x="2140" y="3356"/>
                    <a:pt x="2042" y="3241"/>
                    <a:pt x="1911" y="3215"/>
                  </a:cubicBezTo>
                  <a:lnTo>
                    <a:pt x="1911" y="2978"/>
                  </a:lnTo>
                  <a:cubicBezTo>
                    <a:pt x="2042" y="2952"/>
                    <a:pt x="2140" y="2838"/>
                    <a:pt x="2140" y="2700"/>
                  </a:cubicBezTo>
                  <a:cubicBezTo>
                    <a:pt x="2140" y="2562"/>
                    <a:pt x="2042" y="2447"/>
                    <a:pt x="1911" y="2421"/>
                  </a:cubicBezTo>
                  <a:lnTo>
                    <a:pt x="1911" y="2184"/>
                  </a:lnTo>
                  <a:cubicBezTo>
                    <a:pt x="2042" y="2158"/>
                    <a:pt x="2140" y="2043"/>
                    <a:pt x="2140" y="1906"/>
                  </a:cubicBezTo>
                  <a:cubicBezTo>
                    <a:pt x="2140" y="1749"/>
                    <a:pt x="2013" y="1622"/>
                    <a:pt x="1856" y="1622"/>
                  </a:cubicBezTo>
                  <a:cubicBezTo>
                    <a:pt x="1719" y="1622"/>
                    <a:pt x="1604" y="1720"/>
                    <a:pt x="1578" y="1851"/>
                  </a:cubicBezTo>
                  <a:lnTo>
                    <a:pt x="1067" y="1851"/>
                  </a:lnTo>
                  <a:cubicBezTo>
                    <a:pt x="1894" y="792"/>
                    <a:pt x="3182" y="110"/>
                    <a:pt x="4626" y="110"/>
                  </a:cubicBezTo>
                  <a:cubicBezTo>
                    <a:pt x="4627" y="110"/>
                    <a:pt x="4628" y="110"/>
                    <a:pt x="4629" y="110"/>
                  </a:cubicBezTo>
                  <a:lnTo>
                    <a:pt x="4629" y="1190"/>
                  </a:lnTo>
                  <a:cubicBezTo>
                    <a:pt x="4409" y="1219"/>
                    <a:pt x="4238" y="1406"/>
                    <a:pt x="4238" y="1633"/>
                  </a:cubicBezTo>
                  <a:lnTo>
                    <a:pt x="4238" y="1910"/>
                  </a:lnTo>
                  <a:cubicBezTo>
                    <a:pt x="3102" y="2009"/>
                    <a:pt x="2426" y="2617"/>
                    <a:pt x="2426" y="3546"/>
                  </a:cubicBezTo>
                  <a:lnTo>
                    <a:pt x="2426" y="3561"/>
                  </a:lnTo>
                  <a:cubicBezTo>
                    <a:pt x="2426" y="4596"/>
                    <a:pt x="3160" y="4988"/>
                    <a:pt x="4268" y="5250"/>
                  </a:cubicBezTo>
                  <a:lnTo>
                    <a:pt x="4268" y="6058"/>
                  </a:lnTo>
                  <a:cubicBezTo>
                    <a:pt x="3942" y="5992"/>
                    <a:pt x="3621" y="5862"/>
                    <a:pt x="3265" y="5653"/>
                  </a:cubicBezTo>
                  <a:cubicBezTo>
                    <a:pt x="3054" y="5529"/>
                    <a:pt x="2782" y="5591"/>
                    <a:pt x="2645" y="5792"/>
                  </a:cubicBezTo>
                  <a:lnTo>
                    <a:pt x="2533" y="5959"/>
                  </a:lnTo>
                  <a:lnTo>
                    <a:pt x="311" y="5959"/>
                  </a:lnTo>
                  <a:cubicBezTo>
                    <a:pt x="180" y="5537"/>
                    <a:pt x="110" y="5090"/>
                    <a:pt x="110" y="4626"/>
                  </a:cubicBezTo>
                  <a:cubicBezTo>
                    <a:pt x="110" y="3628"/>
                    <a:pt x="436" y="2706"/>
                    <a:pt x="985" y="1958"/>
                  </a:cubicBezTo>
                  <a:lnTo>
                    <a:pt x="985" y="1958"/>
                  </a:lnTo>
                  <a:close/>
                  <a:moveTo>
                    <a:pt x="4738" y="7772"/>
                  </a:moveTo>
                  <a:lnTo>
                    <a:pt x="4738" y="7772"/>
                  </a:lnTo>
                  <a:lnTo>
                    <a:pt x="4738" y="7772"/>
                  </a:lnTo>
                  <a:cubicBezTo>
                    <a:pt x="4834" y="7742"/>
                    <a:pt x="4886" y="7640"/>
                    <a:pt x="4856" y="7545"/>
                  </a:cubicBezTo>
                  <a:cubicBezTo>
                    <a:pt x="4826" y="7449"/>
                    <a:pt x="4724" y="7396"/>
                    <a:pt x="4628" y="7427"/>
                  </a:cubicBezTo>
                  <a:cubicBezTo>
                    <a:pt x="4533" y="7457"/>
                    <a:pt x="4480" y="7559"/>
                    <a:pt x="4510" y="7654"/>
                  </a:cubicBezTo>
                  <a:cubicBezTo>
                    <a:pt x="4529" y="7713"/>
                    <a:pt x="4574" y="7755"/>
                    <a:pt x="4629" y="7772"/>
                  </a:cubicBezTo>
                  <a:lnTo>
                    <a:pt x="4629" y="7953"/>
                  </a:lnTo>
                  <a:cubicBezTo>
                    <a:pt x="4462" y="7932"/>
                    <a:pt x="4333" y="7791"/>
                    <a:pt x="4333" y="7618"/>
                  </a:cubicBezTo>
                  <a:lnTo>
                    <a:pt x="4333" y="7262"/>
                  </a:lnTo>
                  <a:cubicBezTo>
                    <a:pt x="4333" y="7234"/>
                    <a:pt x="4311" y="7210"/>
                    <a:pt x="4283" y="7207"/>
                  </a:cubicBezTo>
                  <a:cubicBezTo>
                    <a:pt x="3703" y="7149"/>
                    <a:pt x="3134" y="6972"/>
                    <a:pt x="2636" y="6695"/>
                  </a:cubicBezTo>
                  <a:cubicBezTo>
                    <a:pt x="2548" y="6646"/>
                    <a:pt x="2484" y="6563"/>
                    <a:pt x="2461" y="6465"/>
                  </a:cubicBezTo>
                  <a:cubicBezTo>
                    <a:pt x="2437" y="6368"/>
                    <a:pt x="2455" y="6268"/>
                    <a:pt x="2511" y="6185"/>
                  </a:cubicBezTo>
                  <a:lnTo>
                    <a:pt x="2736" y="5854"/>
                  </a:lnTo>
                  <a:cubicBezTo>
                    <a:pt x="2804" y="5753"/>
                    <a:pt x="2915" y="5699"/>
                    <a:pt x="3030" y="5699"/>
                  </a:cubicBezTo>
                  <a:cubicBezTo>
                    <a:pt x="3091" y="5699"/>
                    <a:pt x="3153" y="5714"/>
                    <a:pt x="3209" y="5747"/>
                  </a:cubicBezTo>
                  <a:cubicBezTo>
                    <a:pt x="3596" y="5974"/>
                    <a:pt x="3957" y="6115"/>
                    <a:pt x="4314" y="6178"/>
                  </a:cubicBezTo>
                  <a:cubicBezTo>
                    <a:pt x="4329" y="6181"/>
                    <a:pt x="4346" y="6177"/>
                    <a:pt x="4358" y="6166"/>
                  </a:cubicBezTo>
                  <a:cubicBezTo>
                    <a:pt x="4371" y="6156"/>
                    <a:pt x="4378" y="6140"/>
                    <a:pt x="4378" y="6124"/>
                  </a:cubicBezTo>
                  <a:lnTo>
                    <a:pt x="4378" y="5207"/>
                  </a:lnTo>
                  <a:cubicBezTo>
                    <a:pt x="4378" y="5181"/>
                    <a:pt x="4360" y="5159"/>
                    <a:pt x="4336" y="5153"/>
                  </a:cubicBezTo>
                  <a:cubicBezTo>
                    <a:pt x="3040" y="4854"/>
                    <a:pt x="2535" y="4407"/>
                    <a:pt x="2535" y="3561"/>
                  </a:cubicBezTo>
                  <a:lnTo>
                    <a:pt x="2535" y="3546"/>
                  </a:lnTo>
                  <a:cubicBezTo>
                    <a:pt x="2535" y="2667"/>
                    <a:pt x="3194" y="2095"/>
                    <a:pt x="4297" y="2015"/>
                  </a:cubicBezTo>
                  <a:cubicBezTo>
                    <a:pt x="4326" y="2013"/>
                    <a:pt x="4348" y="1990"/>
                    <a:pt x="4348" y="1961"/>
                  </a:cubicBezTo>
                  <a:lnTo>
                    <a:pt x="4348" y="1633"/>
                  </a:lnTo>
                  <a:cubicBezTo>
                    <a:pt x="4348" y="1466"/>
                    <a:pt x="4469" y="1328"/>
                    <a:pt x="4629" y="1300"/>
                  </a:cubicBezTo>
                  <a:lnTo>
                    <a:pt x="4629" y="1449"/>
                  </a:lnTo>
                  <a:cubicBezTo>
                    <a:pt x="4629" y="1449"/>
                    <a:pt x="4629" y="1449"/>
                    <a:pt x="4628" y="1449"/>
                  </a:cubicBezTo>
                  <a:cubicBezTo>
                    <a:pt x="4533" y="1479"/>
                    <a:pt x="4480" y="1581"/>
                    <a:pt x="4510" y="1676"/>
                  </a:cubicBezTo>
                  <a:cubicBezTo>
                    <a:pt x="4541" y="1772"/>
                    <a:pt x="4643" y="1825"/>
                    <a:pt x="4738" y="1795"/>
                  </a:cubicBezTo>
                  <a:cubicBezTo>
                    <a:pt x="4834" y="1764"/>
                    <a:pt x="4886" y="1662"/>
                    <a:pt x="4856" y="1567"/>
                  </a:cubicBezTo>
                  <a:cubicBezTo>
                    <a:pt x="4838" y="1508"/>
                    <a:pt x="4792" y="1466"/>
                    <a:pt x="4738" y="1449"/>
                  </a:cubicBezTo>
                  <a:lnTo>
                    <a:pt x="4738" y="1299"/>
                  </a:lnTo>
                  <a:cubicBezTo>
                    <a:pt x="4901" y="1324"/>
                    <a:pt x="5027" y="1464"/>
                    <a:pt x="5027" y="1633"/>
                  </a:cubicBezTo>
                  <a:lnTo>
                    <a:pt x="5027" y="1976"/>
                  </a:lnTo>
                  <a:cubicBezTo>
                    <a:pt x="5027" y="2004"/>
                    <a:pt x="5047" y="2027"/>
                    <a:pt x="5075" y="2030"/>
                  </a:cubicBezTo>
                  <a:cubicBezTo>
                    <a:pt x="5507" y="2083"/>
                    <a:pt x="5897" y="2199"/>
                    <a:pt x="6269" y="2385"/>
                  </a:cubicBezTo>
                  <a:cubicBezTo>
                    <a:pt x="6360" y="2431"/>
                    <a:pt x="6426" y="2509"/>
                    <a:pt x="6454" y="2607"/>
                  </a:cubicBezTo>
                  <a:cubicBezTo>
                    <a:pt x="6482" y="2704"/>
                    <a:pt x="6469" y="2805"/>
                    <a:pt x="6416" y="2892"/>
                  </a:cubicBezTo>
                  <a:lnTo>
                    <a:pt x="6227" y="3203"/>
                  </a:lnTo>
                  <a:cubicBezTo>
                    <a:pt x="6129" y="3363"/>
                    <a:pt x="5921" y="3421"/>
                    <a:pt x="5753" y="3333"/>
                  </a:cubicBezTo>
                  <a:cubicBezTo>
                    <a:pt x="5531" y="3216"/>
                    <a:pt x="5290" y="3125"/>
                    <a:pt x="5057" y="3068"/>
                  </a:cubicBezTo>
                  <a:cubicBezTo>
                    <a:pt x="5040" y="3064"/>
                    <a:pt x="5023" y="3068"/>
                    <a:pt x="5010" y="3078"/>
                  </a:cubicBezTo>
                  <a:cubicBezTo>
                    <a:pt x="4997" y="3088"/>
                    <a:pt x="4989" y="3104"/>
                    <a:pt x="4989" y="3121"/>
                  </a:cubicBezTo>
                  <a:lnTo>
                    <a:pt x="4989" y="4024"/>
                  </a:lnTo>
                  <a:cubicBezTo>
                    <a:pt x="4989" y="4049"/>
                    <a:pt x="5007" y="4071"/>
                    <a:pt x="5031" y="4077"/>
                  </a:cubicBezTo>
                  <a:cubicBezTo>
                    <a:pt x="6305" y="4367"/>
                    <a:pt x="6801" y="4812"/>
                    <a:pt x="6801" y="5662"/>
                  </a:cubicBezTo>
                  <a:lnTo>
                    <a:pt x="6801" y="5677"/>
                  </a:lnTo>
                  <a:cubicBezTo>
                    <a:pt x="6801" y="6540"/>
                    <a:pt x="6151" y="7115"/>
                    <a:pt x="5061" y="7215"/>
                  </a:cubicBezTo>
                  <a:cubicBezTo>
                    <a:pt x="5033" y="7217"/>
                    <a:pt x="5012" y="7241"/>
                    <a:pt x="5012" y="7269"/>
                  </a:cubicBezTo>
                  <a:lnTo>
                    <a:pt x="5012" y="7618"/>
                  </a:lnTo>
                  <a:cubicBezTo>
                    <a:pt x="5012" y="7783"/>
                    <a:pt x="4894" y="7920"/>
                    <a:pt x="4738" y="7951"/>
                  </a:cubicBezTo>
                  <a:lnTo>
                    <a:pt x="4738" y="7772"/>
                  </a:lnTo>
                  <a:lnTo>
                    <a:pt x="4738" y="7772"/>
                  </a:lnTo>
                  <a:close/>
                  <a:moveTo>
                    <a:pt x="8083" y="3132"/>
                  </a:moveTo>
                  <a:lnTo>
                    <a:pt x="8083" y="3132"/>
                  </a:lnTo>
                  <a:cubicBezTo>
                    <a:pt x="7987" y="3132"/>
                    <a:pt x="7909" y="3054"/>
                    <a:pt x="7909" y="2958"/>
                  </a:cubicBezTo>
                  <a:cubicBezTo>
                    <a:pt x="7909" y="2862"/>
                    <a:pt x="7987" y="2783"/>
                    <a:pt x="8083" y="2783"/>
                  </a:cubicBezTo>
                  <a:cubicBezTo>
                    <a:pt x="8180" y="2783"/>
                    <a:pt x="8258" y="2862"/>
                    <a:pt x="8258" y="2958"/>
                  </a:cubicBezTo>
                  <a:cubicBezTo>
                    <a:pt x="8258" y="3054"/>
                    <a:pt x="8180" y="3132"/>
                    <a:pt x="8083" y="3132"/>
                  </a:cubicBezTo>
                  <a:lnTo>
                    <a:pt x="8083" y="3132"/>
                  </a:lnTo>
                  <a:close/>
                  <a:moveTo>
                    <a:pt x="8083" y="3913"/>
                  </a:moveTo>
                  <a:lnTo>
                    <a:pt x="8083" y="3913"/>
                  </a:lnTo>
                  <a:cubicBezTo>
                    <a:pt x="7987" y="3913"/>
                    <a:pt x="7909" y="3834"/>
                    <a:pt x="7909" y="3738"/>
                  </a:cubicBezTo>
                  <a:cubicBezTo>
                    <a:pt x="7909" y="3642"/>
                    <a:pt x="7987" y="3564"/>
                    <a:pt x="8083" y="3564"/>
                  </a:cubicBezTo>
                  <a:cubicBezTo>
                    <a:pt x="8180" y="3564"/>
                    <a:pt x="8258" y="3642"/>
                    <a:pt x="8258" y="3738"/>
                  </a:cubicBezTo>
                  <a:cubicBezTo>
                    <a:pt x="8258" y="3834"/>
                    <a:pt x="8180" y="3913"/>
                    <a:pt x="8083" y="3913"/>
                  </a:cubicBezTo>
                  <a:lnTo>
                    <a:pt x="8083" y="3913"/>
                  </a:lnTo>
                  <a:close/>
                  <a:moveTo>
                    <a:pt x="8083" y="4707"/>
                  </a:moveTo>
                  <a:lnTo>
                    <a:pt x="8083" y="4707"/>
                  </a:lnTo>
                  <a:cubicBezTo>
                    <a:pt x="7987" y="4707"/>
                    <a:pt x="7909" y="4629"/>
                    <a:pt x="7909" y="4532"/>
                  </a:cubicBezTo>
                  <a:cubicBezTo>
                    <a:pt x="7909" y="4436"/>
                    <a:pt x="7987" y="4358"/>
                    <a:pt x="8083" y="4358"/>
                  </a:cubicBezTo>
                  <a:cubicBezTo>
                    <a:pt x="8180" y="4358"/>
                    <a:pt x="8258" y="4436"/>
                    <a:pt x="8258" y="4532"/>
                  </a:cubicBezTo>
                  <a:cubicBezTo>
                    <a:pt x="8258" y="4629"/>
                    <a:pt x="8180" y="4707"/>
                    <a:pt x="8083" y="4707"/>
                  </a:cubicBezTo>
                  <a:lnTo>
                    <a:pt x="8083" y="4707"/>
                  </a:lnTo>
                  <a:close/>
                  <a:moveTo>
                    <a:pt x="8083" y="5152"/>
                  </a:moveTo>
                  <a:lnTo>
                    <a:pt x="8083" y="5152"/>
                  </a:lnTo>
                  <a:cubicBezTo>
                    <a:pt x="8180" y="5152"/>
                    <a:pt x="8258" y="5230"/>
                    <a:pt x="8258" y="5326"/>
                  </a:cubicBezTo>
                  <a:cubicBezTo>
                    <a:pt x="8258" y="5423"/>
                    <a:pt x="8180" y="5501"/>
                    <a:pt x="8083" y="5501"/>
                  </a:cubicBezTo>
                  <a:cubicBezTo>
                    <a:pt x="7987" y="5501"/>
                    <a:pt x="7909" y="5423"/>
                    <a:pt x="7909" y="5326"/>
                  </a:cubicBezTo>
                  <a:cubicBezTo>
                    <a:pt x="7909" y="5230"/>
                    <a:pt x="7987" y="5152"/>
                    <a:pt x="8083" y="5152"/>
                  </a:cubicBezTo>
                  <a:lnTo>
                    <a:pt x="8083" y="5152"/>
                  </a:lnTo>
                  <a:close/>
                  <a:moveTo>
                    <a:pt x="9042" y="3684"/>
                  </a:moveTo>
                  <a:lnTo>
                    <a:pt x="9042" y="3684"/>
                  </a:lnTo>
                  <a:lnTo>
                    <a:pt x="8362" y="3684"/>
                  </a:lnTo>
                  <a:cubicBezTo>
                    <a:pt x="8340" y="3571"/>
                    <a:pt x="8251" y="3482"/>
                    <a:pt x="8138" y="3460"/>
                  </a:cubicBezTo>
                  <a:lnTo>
                    <a:pt x="8138" y="3236"/>
                  </a:lnTo>
                  <a:cubicBezTo>
                    <a:pt x="8269" y="3211"/>
                    <a:pt x="8367" y="3096"/>
                    <a:pt x="8367" y="2958"/>
                  </a:cubicBezTo>
                  <a:cubicBezTo>
                    <a:pt x="8367" y="2801"/>
                    <a:pt x="8240" y="2674"/>
                    <a:pt x="8083" y="2674"/>
                  </a:cubicBezTo>
                  <a:cubicBezTo>
                    <a:pt x="7927" y="2674"/>
                    <a:pt x="7799" y="2801"/>
                    <a:pt x="7799" y="2958"/>
                  </a:cubicBezTo>
                  <a:cubicBezTo>
                    <a:pt x="7799" y="3096"/>
                    <a:pt x="7898" y="3211"/>
                    <a:pt x="8029" y="3236"/>
                  </a:cubicBezTo>
                  <a:lnTo>
                    <a:pt x="8029" y="3460"/>
                  </a:lnTo>
                  <a:cubicBezTo>
                    <a:pt x="7898" y="3486"/>
                    <a:pt x="7799" y="3601"/>
                    <a:pt x="7799" y="3738"/>
                  </a:cubicBezTo>
                  <a:cubicBezTo>
                    <a:pt x="7799" y="3876"/>
                    <a:pt x="7898" y="3991"/>
                    <a:pt x="8029" y="4017"/>
                  </a:cubicBezTo>
                  <a:lnTo>
                    <a:pt x="8029" y="4254"/>
                  </a:lnTo>
                  <a:cubicBezTo>
                    <a:pt x="7898" y="4280"/>
                    <a:pt x="7799" y="4395"/>
                    <a:pt x="7799" y="4532"/>
                  </a:cubicBezTo>
                  <a:cubicBezTo>
                    <a:pt x="7799" y="4670"/>
                    <a:pt x="7898" y="4785"/>
                    <a:pt x="8029" y="4811"/>
                  </a:cubicBezTo>
                  <a:lnTo>
                    <a:pt x="8029" y="5048"/>
                  </a:lnTo>
                  <a:cubicBezTo>
                    <a:pt x="7898" y="5074"/>
                    <a:pt x="7799" y="5189"/>
                    <a:pt x="7799" y="5326"/>
                  </a:cubicBezTo>
                  <a:cubicBezTo>
                    <a:pt x="7799" y="5483"/>
                    <a:pt x="7927" y="5610"/>
                    <a:pt x="8083" y="5610"/>
                  </a:cubicBezTo>
                  <a:cubicBezTo>
                    <a:pt x="8240" y="5610"/>
                    <a:pt x="8367" y="5483"/>
                    <a:pt x="8367" y="5326"/>
                  </a:cubicBezTo>
                  <a:cubicBezTo>
                    <a:pt x="8367" y="5189"/>
                    <a:pt x="8269" y="5074"/>
                    <a:pt x="8138" y="5048"/>
                  </a:cubicBezTo>
                  <a:lnTo>
                    <a:pt x="8138" y="4811"/>
                  </a:lnTo>
                  <a:cubicBezTo>
                    <a:pt x="8269" y="4785"/>
                    <a:pt x="8367" y="4670"/>
                    <a:pt x="8367" y="4532"/>
                  </a:cubicBezTo>
                  <a:cubicBezTo>
                    <a:pt x="8367" y="4395"/>
                    <a:pt x="8269" y="4280"/>
                    <a:pt x="8138" y="4254"/>
                  </a:cubicBezTo>
                  <a:lnTo>
                    <a:pt x="8138" y="4017"/>
                  </a:lnTo>
                  <a:cubicBezTo>
                    <a:pt x="8251" y="3995"/>
                    <a:pt x="8340" y="3906"/>
                    <a:pt x="8362" y="3793"/>
                  </a:cubicBezTo>
                  <a:lnTo>
                    <a:pt x="9064" y="3793"/>
                  </a:lnTo>
                  <a:cubicBezTo>
                    <a:pt x="9114" y="4063"/>
                    <a:pt x="9142" y="4341"/>
                    <a:pt x="9142" y="4626"/>
                  </a:cubicBezTo>
                  <a:cubicBezTo>
                    <a:pt x="9142" y="5090"/>
                    <a:pt x="9072" y="5537"/>
                    <a:pt x="8941" y="5959"/>
                  </a:cubicBezTo>
                  <a:lnTo>
                    <a:pt x="6887" y="5959"/>
                  </a:lnTo>
                  <a:cubicBezTo>
                    <a:pt x="6902" y="5868"/>
                    <a:pt x="6911" y="5775"/>
                    <a:pt x="6911" y="5677"/>
                  </a:cubicBezTo>
                  <a:lnTo>
                    <a:pt x="6911" y="5662"/>
                  </a:lnTo>
                  <a:cubicBezTo>
                    <a:pt x="6911" y="4770"/>
                    <a:pt x="6385" y="4281"/>
                    <a:pt x="5098" y="3980"/>
                  </a:cubicBezTo>
                  <a:lnTo>
                    <a:pt x="5098" y="3192"/>
                  </a:lnTo>
                  <a:cubicBezTo>
                    <a:pt x="5302" y="3247"/>
                    <a:pt x="5509" y="3329"/>
                    <a:pt x="5702" y="3430"/>
                  </a:cubicBezTo>
                  <a:cubicBezTo>
                    <a:pt x="5921" y="3544"/>
                    <a:pt x="6193" y="3470"/>
                    <a:pt x="6321" y="3260"/>
                  </a:cubicBezTo>
                  <a:lnTo>
                    <a:pt x="6510" y="2949"/>
                  </a:lnTo>
                  <a:cubicBezTo>
                    <a:pt x="6577" y="2837"/>
                    <a:pt x="6595" y="2702"/>
                    <a:pt x="6559" y="2577"/>
                  </a:cubicBezTo>
                  <a:cubicBezTo>
                    <a:pt x="6523" y="2451"/>
                    <a:pt x="6435" y="2345"/>
                    <a:pt x="6318" y="2287"/>
                  </a:cubicBezTo>
                  <a:cubicBezTo>
                    <a:pt x="5949" y="2102"/>
                    <a:pt x="5562" y="1985"/>
                    <a:pt x="5136" y="1928"/>
                  </a:cubicBezTo>
                  <a:lnTo>
                    <a:pt x="5136" y="1633"/>
                  </a:lnTo>
                  <a:cubicBezTo>
                    <a:pt x="5136" y="1403"/>
                    <a:pt x="4962" y="1215"/>
                    <a:pt x="4738" y="1189"/>
                  </a:cubicBezTo>
                  <a:lnTo>
                    <a:pt x="4738" y="113"/>
                  </a:lnTo>
                  <a:cubicBezTo>
                    <a:pt x="6855" y="165"/>
                    <a:pt x="8615" y="1680"/>
                    <a:pt x="9042" y="3684"/>
                  </a:cubicBezTo>
                  <a:lnTo>
                    <a:pt x="9042" y="3684"/>
                  </a:lnTo>
                  <a:close/>
                  <a:moveTo>
                    <a:pt x="9030" y="6038"/>
                  </a:moveTo>
                  <a:lnTo>
                    <a:pt x="9030" y="6038"/>
                  </a:lnTo>
                  <a:cubicBezTo>
                    <a:pt x="9032" y="6035"/>
                    <a:pt x="9033" y="6030"/>
                    <a:pt x="9034" y="6026"/>
                  </a:cubicBezTo>
                  <a:cubicBezTo>
                    <a:pt x="9175" y="5584"/>
                    <a:pt x="9252" y="5114"/>
                    <a:pt x="9252" y="4626"/>
                  </a:cubicBezTo>
                  <a:cubicBezTo>
                    <a:pt x="9252" y="2097"/>
                    <a:pt x="7212" y="37"/>
                    <a:pt x="4692" y="2"/>
                  </a:cubicBezTo>
                  <a:cubicBezTo>
                    <a:pt x="4689" y="1"/>
                    <a:pt x="4686" y="0"/>
                    <a:pt x="4683" y="0"/>
                  </a:cubicBezTo>
                  <a:cubicBezTo>
                    <a:pt x="4681" y="0"/>
                    <a:pt x="4679" y="1"/>
                    <a:pt x="4677" y="2"/>
                  </a:cubicBezTo>
                  <a:cubicBezTo>
                    <a:pt x="4660" y="1"/>
                    <a:pt x="4643" y="0"/>
                    <a:pt x="4626" y="0"/>
                  </a:cubicBezTo>
                  <a:cubicBezTo>
                    <a:pt x="2075" y="0"/>
                    <a:pt x="0" y="2075"/>
                    <a:pt x="0" y="4626"/>
                  </a:cubicBezTo>
                  <a:cubicBezTo>
                    <a:pt x="0" y="5100"/>
                    <a:pt x="72" y="5558"/>
                    <a:pt x="206" y="5989"/>
                  </a:cubicBezTo>
                  <a:cubicBezTo>
                    <a:pt x="202" y="5997"/>
                    <a:pt x="200" y="6005"/>
                    <a:pt x="200" y="6014"/>
                  </a:cubicBezTo>
                  <a:cubicBezTo>
                    <a:pt x="200" y="6035"/>
                    <a:pt x="212" y="6053"/>
                    <a:pt x="230" y="6062"/>
                  </a:cubicBezTo>
                  <a:cubicBezTo>
                    <a:pt x="371" y="6493"/>
                    <a:pt x="574" y="6897"/>
                    <a:pt x="828" y="7262"/>
                  </a:cubicBezTo>
                  <a:cubicBezTo>
                    <a:pt x="827" y="7278"/>
                    <a:pt x="831" y="7294"/>
                    <a:pt x="843" y="7306"/>
                  </a:cubicBezTo>
                  <a:cubicBezTo>
                    <a:pt x="851" y="7314"/>
                    <a:pt x="860" y="7318"/>
                    <a:pt x="869" y="7320"/>
                  </a:cubicBezTo>
                  <a:cubicBezTo>
                    <a:pt x="1710" y="8488"/>
                    <a:pt x="3080" y="9251"/>
                    <a:pt x="4626" y="9251"/>
                  </a:cubicBezTo>
                  <a:cubicBezTo>
                    <a:pt x="4643" y="9251"/>
                    <a:pt x="4660" y="9250"/>
                    <a:pt x="4677" y="9250"/>
                  </a:cubicBezTo>
                  <a:cubicBezTo>
                    <a:pt x="4679" y="9250"/>
                    <a:pt x="4681" y="9251"/>
                    <a:pt x="4683" y="9251"/>
                  </a:cubicBezTo>
                  <a:cubicBezTo>
                    <a:pt x="4686" y="9251"/>
                    <a:pt x="4689" y="9250"/>
                    <a:pt x="4692" y="9250"/>
                  </a:cubicBezTo>
                  <a:cubicBezTo>
                    <a:pt x="6721" y="9221"/>
                    <a:pt x="8438" y="7880"/>
                    <a:pt x="9030" y="6038"/>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60" name="Google Shape;1260;p35"/>
            <p:cNvSpPr/>
            <p:nvPr/>
          </p:nvSpPr>
          <p:spPr>
            <a:xfrm>
              <a:off x="1945" y="1017"/>
              <a:ext cx="38" cy="58"/>
            </a:xfrm>
            <a:custGeom>
              <a:rect b="b" l="l" r="r" t="t"/>
              <a:pathLst>
                <a:path extrusionOk="0" h="946" w="618">
                  <a:moveTo>
                    <a:pt x="110" y="129"/>
                  </a:moveTo>
                  <a:lnTo>
                    <a:pt x="110" y="129"/>
                  </a:lnTo>
                  <a:cubicBezTo>
                    <a:pt x="443" y="229"/>
                    <a:pt x="508" y="335"/>
                    <a:pt x="508" y="489"/>
                  </a:cubicBezTo>
                  <a:lnTo>
                    <a:pt x="508" y="504"/>
                  </a:lnTo>
                  <a:cubicBezTo>
                    <a:pt x="508" y="573"/>
                    <a:pt x="508" y="777"/>
                    <a:pt x="110" y="830"/>
                  </a:cubicBezTo>
                  <a:lnTo>
                    <a:pt x="110" y="129"/>
                  </a:lnTo>
                  <a:lnTo>
                    <a:pt x="110" y="129"/>
                  </a:lnTo>
                  <a:close/>
                  <a:moveTo>
                    <a:pt x="55" y="946"/>
                  </a:moveTo>
                  <a:lnTo>
                    <a:pt x="55" y="946"/>
                  </a:lnTo>
                  <a:cubicBezTo>
                    <a:pt x="57" y="946"/>
                    <a:pt x="58" y="946"/>
                    <a:pt x="60" y="946"/>
                  </a:cubicBezTo>
                  <a:cubicBezTo>
                    <a:pt x="521" y="906"/>
                    <a:pt x="618" y="684"/>
                    <a:pt x="618" y="504"/>
                  </a:cubicBezTo>
                  <a:lnTo>
                    <a:pt x="618" y="489"/>
                  </a:lnTo>
                  <a:cubicBezTo>
                    <a:pt x="618" y="243"/>
                    <a:pt x="469" y="112"/>
                    <a:pt x="69" y="4"/>
                  </a:cubicBezTo>
                  <a:cubicBezTo>
                    <a:pt x="53" y="0"/>
                    <a:pt x="35" y="3"/>
                    <a:pt x="22" y="13"/>
                  </a:cubicBezTo>
                  <a:cubicBezTo>
                    <a:pt x="8" y="24"/>
                    <a:pt x="0" y="40"/>
                    <a:pt x="0" y="57"/>
                  </a:cubicBezTo>
                  <a:lnTo>
                    <a:pt x="0" y="891"/>
                  </a:lnTo>
                  <a:cubicBezTo>
                    <a:pt x="0" y="906"/>
                    <a:pt x="7" y="921"/>
                    <a:pt x="18" y="932"/>
                  </a:cubicBezTo>
                  <a:cubicBezTo>
                    <a:pt x="28" y="941"/>
                    <a:pt x="41" y="946"/>
                    <a:pt x="55" y="94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61" name="Google Shape;1261;p35"/>
            <p:cNvSpPr/>
            <p:nvPr/>
          </p:nvSpPr>
          <p:spPr>
            <a:xfrm>
              <a:off x="1871" y="880"/>
              <a:ext cx="38" cy="56"/>
            </a:xfrm>
            <a:custGeom>
              <a:rect b="b" l="l" r="r" t="t"/>
              <a:pathLst>
                <a:path extrusionOk="0" h="928" w="626">
                  <a:moveTo>
                    <a:pt x="516" y="801"/>
                  </a:moveTo>
                  <a:lnTo>
                    <a:pt x="516" y="801"/>
                  </a:lnTo>
                  <a:cubicBezTo>
                    <a:pt x="175" y="696"/>
                    <a:pt x="110" y="595"/>
                    <a:pt x="110" y="441"/>
                  </a:cubicBezTo>
                  <a:lnTo>
                    <a:pt x="110" y="426"/>
                  </a:lnTo>
                  <a:cubicBezTo>
                    <a:pt x="110" y="209"/>
                    <a:pt x="319" y="135"/>
                    <a:pt x="516" y="114"/>
                  </a:cubicBezTo>
                  <a:lnTo>
                    <a:pt x="516" y="801"/>
                  </a:lnTo>
                  <a:lnTo>
                    <a:pt x="516" y="801"/>
                  </a:lnTo>
                  <a:close/>
                  <a:moveTo>
                    <a:pt x="567" y="0"/>
                  </a:moveTo>
                  <a:lnTo>
                    <a:pt x="567" y="0"/>
                  </a:lnTo>
                  <a:cubicBezTo>
                    <a:pt x="74" y="30"/>
                    <a:pt x="0" y="280"/>
                    <a:pt x="0" y="426"/>
                  </a:cubicBezTo>
                  <a:lnTo>
                    <a:pt x="0" y="441"/>
                  </a:lnTo>
                  <a:cubicBezTo>
                    <a:pt x="0" y="685"/>
                    <a:pt x="146" y="812"/>
                    <a:pt x="556" y="926"/>
                  </a:cubicBezTo>
                  <a:cubicBezTo>
                    <a:pt x="561" y="928"/>
                    <a:pt x="566" y="928"/>
                    <a:pt x="571" y="928"/>
                  </a:cubicBezTo>
                  <a:cubicBezTo>
                    <a:pt x="583" y="928"/>
                    <a:pt x="594" y="924"/>
                    <a:pt x="604" y="917"/>
                  </a:cubicBezTo>
                  <a:cubicBezTo>
                    <a:pt x="618" y="907"/>
                    <a:pt x="626" y="891"/>
                    <a:pt x="626" y="873"/>
                  </a:cubicBezTo>
                  <a:lnTo>
                    <a:pt x="626" y="54"/>
                  </a:lnTo>
                  <a:cubicBezTo>
                    <a:pt x="626" y="39"/>
                    <a:pt x="619" y="25"/>
                    <a:pt x="608" y="15"/>
                  </a:cubicBezTo>
                  <a:cubicBezTo>
                    <a:pt x="597" y="4"/>
                    <a:pt x="583" y="0"/>
                    <a:pt x="567"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
        <p:nvSpPr>
          <p:cNvPr id="1262" name="Google Shape;1262;p35"/>
          <p:cNvSpPr/>
          <p:nvPr/>
        </p:nvSpPr>
        <p:spPr>
          <a:xfrm>
            <a:off x="5510893" y="2369885"/>
            <a:ext cx="795528" cy="795528"/>
          </a:xfrm>
          <a:custGeom>
            <a:rect b="b" l="l" r="r" t="t"/>
            <a:pathLst>
              <a:path extrusionOk="0" h="9474" w="9473">
                <a:moveTo>
                  <a:pt x="6607" y="7309"/>
                </a:moveTo>
                <a:lnTo>
                  <a:pt x="6607" y="7309"/>
                </a:lnTo>
                <a:cubicBezTo>
                  <a:pt x="6579" y="7525"/>
                  <a:pt x="6396" y="7692"/>
                  <a:pt x="6173" y="7692"/>
                </a:cubicBezTo>
                <a:cubicBezTo>
                  <a:pt x="5950" y="7692"/>
                  <a:pt x="5767" y="7525"/>
                  <a:pt x="5739" y="7309"/>
                </a:cubicBezTo>
                <a:lnTo>
                  <a:pt x="6607" y="7309"/>
                </a:lnTo>
                <a:lnTo>
                  <a:pt x="6607" y="7309"/>
                </a:lnTo>
                <a:close/>
                <a:moveTo>
                  <a:pt x="5739" y="7197"/>
                </a:moveTo>
                <a:lnTo>
                  <a:pt x="5739" y="7197"/>
                </a:lnTo>
                <a:cubicBezTo>
                  <a:pt x="5767" y="6981"/>
                  <a:pt x="5950" y="6813"/>
                  <a:pt x="6173" y="6813"/>
                </a:cubicBezTo>
                <a:cubicBezTo>
                  <a:pt x="6396" y="6813"/>
                  <a:pt x="6579" y="6981"/>
                  <a:pt x="6607" y="7197"/>
                </a:cubicBezTo>
                <a:lnTo>
                  <a:pt x="5739" y="7197"/>
                </a:lnTo>
                <a:lnTo>
                  <a:pt x="5739" y="7197"/>
                </a:lnTo>
                <a:close/>
                <a:moveTo>
                  <a:pt x="7111" y="8703"/>
                </a:moveTo>
                <a:lnTo>
                  <a:pt x="7111" y="8703"/>
                </a:lnTo>
                <a:lnTo>
                  <a:pt x="7111" y="8399"/>
                </a:lnTo>
                <a:cubicBezTo>
                  <a:pt x="7111" y="8191"/>
                  <a:pt x="6942" y="8022"/>
                  <a:pt x="6734" y="8022"/>
                </a:cubicBezTo>
                <a:lnTo>
                  <a:pt x="5930" y="8022"/>
                </a:lnTo>
                <a:cubicBezTo>
                  <a:pt x="5598" y="8022"/>
                  <a:pt x="5328" y="7752"/>
                  <a:pt x="5328" y="7420"/>
                </a:cubicBezTo>
                <a:lnTo>
                  <a:pt x="5328" y="6394"/>
                </a:lnTo>
                <a:lnTo>
                  <a:pt x="9053" y="6394"/>
                </a:lnTo>
                <a:cubicBezTo>
                  <a:pt x="8943" y="6677"/>
                  <a:pt x="8807" y="6947"/>
                  <a:pt x="8647" y="7200"/>
                </a:cubicBezTo>
                <a:cubicBezTo>
                  <a:pt x="8642" y="7198"/>
                  <a:pt x="8636" y="7197"/>
                  <a:pt x="8631" y="7197"/>
                </a:cubicBezTo>
                <a:lnTo>
                  <a:pt x="6719" y="7197"/>
                </a:lnTo>
                <a:cubicBezTo>
                  <a:pt x="6690" y="6919"/>
                  <a:pt x="6458" y="6701"/>
                  <a:pt x="6173" y="6701"/>
                </a:cubicBezTo>
                <a:cubicBezTo>
                  <a:pt x="5869" y="6701"/>
                  <a:pt x="5621" y="6949"/>
                  <a:pt x="5621" y="7253"/>
                </a:cubicBezTo>
                <a:cubicBezTo>
                  <a:pt x="5621" y="7557"/>
                  <a:pt x="5869" y="7805"/>
                  <a:pt x="6173" y="7805"/>
                </a:cubicBezTo>
                <a:cubicBezTo>
                  <a:pt x="6458" y="7805"/>
                  <a:pt x="6690" y="7587"/>
                  <a:pt x="6719" y="7309"/>
                </a:cubicBezTo>
                <a:lnTo>
                  <a:pt x="8577" y="7309"/>
                </a:lnTo>
                <a:cubicBezTo>
                  <a:pt x="8197" y="7875"/>
                  <a:pt x="7696" y="8352"/>
                  <a:pt x="7111" y="8703"/>
                </a:cubicBezTo>
                <a:lnTo>
                  <a:pt x="7111" y="8703"/>
                </a:lnTo>
                <a:close/>
                <a:moveTo>
                  <a:pt x="3709" y="7323"/>
                </a:moveTo>
                <a:lnTo>
                  <a:pt x="3709" y="7323"/>
                </a:lnTo>
                <a:cubicBezTo>
                  <a:pt x="3709" y="7224"/>
                  <a:pt x="3790" y="7144"/>
                  <a:pt x="3888" y="7144"/>
                </a:cubicBezTo>
                <a:cubicBezTo>
                  <a:pt x="3986" y="7144"/>
                  <a:pt x="4067" y="7224"/>
                  <a:pt x="4067" y="7323"/>
                </a:cubicBezTo>
                <a:cubicBezTo>
                  <a:pt x="4067" y="7421"/>
                  <a:pt x="3986" y="7502"/>
                  <a:pt x="3888" y="7502"/>
                </a:cubicBezTo>
                <a:cubicBezTo>
                  <a:pt x="3790" y="7502"/>
                  <a:pt x="3709" y="7421"/>
                  <a:pt x="3709" y="7323"/>
                </a:cubicBezTo>
                <a:lnTo>
                  <a:pt x="3709" y="7323"/>
                </a:lnTo>
                <a:close/>
                <a:moveTo>
                  <a:pt x="2910" y="7323"/>
                </a:moveTo>
                <a:lnTo>
                  <a:pt x="2910" y="7323"/>
                </a:lnTo>
                <a:cubicBezTo>
                  <a:pt x="2910" y="7224"/>
                  <a:pt x="2990" y="7144"/>
                  <a:pt x="3089" y="7144"/>
                </a:cubicBezTo>
                <a:cubicBezTo>
                  <a:pt x="3187" y="7144"/>
                  <a:pt x="3267" y="7224"/>
                  <a:pt x="3267" y="7323"/>
                </a:cubicBezTo>
                <a:cubicBezTo>
                  <a:pt x="3267" y="7421"/>
                  <a:pt x="3187" y="7502"/>
                  <a:pt x="3089" y="7502"/>
                </a:cubicBezTo>
                <a:cubicBezTo>
                  <a:pt x="2990" y="7502"/>
                  <a:pt x="2910" y="7421"/>
                  <a:pt x="2910" y="7323"/>
                </a:cubicBezTo>
                <a:lnTo>
                  <a:pt x="2910" y="7323"/>
                </a:lnTo>
                <a:close/>
                <a:moveTo>
                  <a:pt x="2097" y="7323"/>
                </a:moveTo>
                <a:lnTo>
                  <a:pt x="2097" y="7323"/>
                </a:lnTo>
                <a:cubicBezTo>
                  <a:pt x="2097" y="7224"/>
                  <a:pt x="2177" y="7144"/>
                  <a:pt x="2275" y="7144"/>
                </a:cubicBezTo>
                <a:cubicBezTo>
                  <a:pt x="2374" y="7144"/>
                  <a:pt x="2454" y="7224"/>
                  <a:pt x="2454" y="7323"/>
                </a:cubicBezTo>
                <a:cubicBezTo>
                  <a:pt x="2454" y="7421"/>
                  <a:pt x="2374" y="7502"/>
                  <a:pt x="2275" y="7502"/>
                </a:cubicBezTo>
                <a:cubicBezTo>
                  <a:pt x="2177" y="7502"/>
                  <a:pt x="2097" y="7421"/>
                  <a:pt x="2097" y="7323"/>
                </a:cubicBezTo>
                <a:lnTo>
                  <a:pt x="2097" y="7323"/>
                </a:lnTo>
                <a:close/>
                <a:moveTo>
                  <a:pt x="944" y="7379"/>
                </a:moveTo>
                <a:lnTo>
                  <a:pt x="944" y="7379"/>
                </a:lnTo>
                <a:lnTo>
                  <a:pt x="1990" y="7379"/>
                </a:lnTo>
                <a:cubicBezTo>
                  <a:pt x="2017" y="7513"/>
                  <a:pt x="2134" y="7614"/>
                  <a:pt x="2275" y="7614"/>
                </a:cubicBezTo>
                <a:cubicBezTo>
                  <a:pt x="2417" y="7614"/>
                  <a:pt x="2534" y="7513"/>
                  <a:pt x="2561" y="7379"/>
                </a:cubicBezTo>
                <a:lnTo>
                  <a:pt x="2804" y="7379"/>
                </a:lnTo>
                <a:cubicBezTo>
                  <a:pt x="2830" y="7513"/>
                  <a:pt x="2947" y="7614"/>
                  <a:pt x="3089" y="7614"/>
                </a:cubicBezTo>
                <a:cubicBezTo>
                  <a:pt x="3230" y="7614"/>
                  <a:pt x="3348" y="7513"/>
                  <a:pt x="3374" y="7379"/>
                </a:cubicBezTo>
                <a:lnTo>
                  <a:pt x="3603" y="7379"/>
                </a:lnTo>
                <a:cubicBezTo>
                  <a:pt x="3629" y="7513"/>
                  <a:pt x="3747" y="7614"/>
                  <a:pt x="3888" y="7614"/>
                </a:cubicBezTo>
                <a:cubicBezTo>
                  <a:pt x="4048" y="7614"/>
                  <a:pt x="4179" y="7483"/>
                  <a:pt x="4179" y="7323"/>
                </a:cubicBezTo>
                <a:cubicBezTo>
                  <a:pt x="4179" y="7163"/>
                  <a:pt x="4048" y="7032"/>
                  <a:pt x="3888" y="7032"/>
                </a:cubicBezTo>
                <a:cubicBezTo>
                  <a:pt x="3747" y="7032"/>
                  <a:pt x="3629" y="7133"/>
                  <a:pt x="3603" y="7267"/>
                </a:cubicBezTo>
                <a:lnTo>
                  <a:pt x="3374" y="7267"/>
                </a:lnTo>
                <a:cubicBezTo>
                  <a:pt x="3348" y="7133"/>
                  <a:pt x="3230" y="7032"/>
                  <a:pt x="3089" y="7032"/>
                </a:cubicBezTo>
                <a:cubicBezTo>
                  <a:pt x="2947" y="7032"/>
                  <a:pt x="2830" y="7133"/>
                  <a:pt x="2804" y="7267"/>
                </a:cubicBezTo>
                <a:lnTo>
                  <a:pt x="2561" y="7267"/>
                </a:lnTo>
                <a:cubicBezTo>
                  <a:pt x="2534" y="7133"/>
                  <a:pt x="2417" y="7032"/>
                  <a:pt x="2275" y="7032"/>
                </a:cubicBezTo>
                <a:cubicBezTo>
                  <a:pt x="2134" y="7032"/>
                  <a:pt x="2017" y="7133"/>
                  <a:pt x="1990" y="7267"/>
                </a:cubicBezTo>
                <a:lnTo>
                  <a:pt x="868" y="7267"/>
                </a:lnTo>
                <a:cubicBezTo>
                  <a:pt x="689" y="6994"/>
                  <a:pt x="539" y="6702"/>
                  <a:pt x="420" y="6394"/>
                </a:cubicBezTo>
                <a:lnTo>
                  <a:pt x="5216" y="6394"/>
                </a:lnTo>
                <a:lnTo>
                  <a:pt x="5216" y="7420"/>
                </a:lnTo>
                <a:cubicBezTo>
                  <a:pt x="5216" y="7814"/>
                  <a:pt x="5536" y="8134"/>
                  <a:pt x="5930" y="8134"/>
                </a:cubicBezTo>
                <a:lnTo>
                  <a:pt x="6734" y="8134"/>
                </a:lnTo>
                <a:cubicBezTo>
                  <a:pt x="6880" y="8134"/>
                  <a:pt x="6999" y="8253"/>
                  <a:pt x="6999" y="8399"/>
                </a:cubicBezTo>
                <a:lnTo>
                  <a:pt x="6999" y="8768"/>
                </a:lnTo>
                <a:cubicBezTo>
                  <a:pt x="6329" y="9145"/>
                  <a:pt x="5558" y="9361"/>
                  <a:pt x="4736" y="9361"/>
                </a:cubicBezTo>
                <a:cubicBezTo>
                  <a:pt x="3168" y="9361"/>
                  <a:pt x="1781" y="8576"/>
                  <a:pt x="944" y="7379"/>
                </a:cubicBezTo>
                <a:lnTo>
                  <a:pt x="944" y="7379"/>
                </a:lnTo>
                <a:close/>
                <a:moveTo>
                  <a:pt x="4739" y="2401"/>
                </a:moveTo>
                <a:lnTo>
                  <a:pt x="4739" y="2401"/>
                </a:lnTo>
                <a:lnTo>
                  <a:pt x="8064" y="5035"/>
                </a:lnTo>
                <a:lnTo>
                  <a:pt x="6729" y="5035"/>
                </a:lnTo>
                <a:cubicBezTo>
                  <a:pt x="6314" y="4395"/>
                  <a:pt x="5594" y="3971"/>
                  <a:pt x="4776" y="3971"/>
                </a:cubicBezTo>
                <a:lnTo>
                  <a:pt x="4725" y="3971"/>
                </a:lnTo>
                <a:cubicBezTo>
                  <a:pt x="3907" y="3971"/>
                  <a:pt x="3188" y="4395"/>
                  <a:pt x="2772" y="5035"/>
                </a:cubicBezTo>
                <a:lnTo>
                  <a:pt x="1527" y="5035"/>
                </a:lnTo>
                <a:lnTo>
                  <a:pt x="4739" y="2401"/>
                </a:lnTo>
                <a:lnTo>
                  <a:pt x="4739" y="2401"/>
                </a:lnTo>
                <a:close/>
                <a:moveTo>
                  <a:pt x="3341" y="3402"/>
                </a:moveTo>
                <a:lnTo>
                  <a:pt x="3341" y="3402"/>
                </a:lnTo>
                <a:lnTo>
                  <a:pt x="2507" y="4085"/>
                </a:lnTo>
                <a:lnTo>
                  <a:pt x="2507" y="2801"/>
                </a:lnTo>
                <a:cubicBezTo>
                  <a:pt x="2507" y="2572"/>
                  <a:pt x="2694" y="2385"/>
                  <a:pt x="2924" y="2385"/>
                </a:cubicBezTo>
                <a:cubicBezTo>
                  <a:pt x="3154" y="2385"/>
                  <a:pt x="3341" y="2572"/>
                  <a:pt x="3341" y="2801"/>
                </a:cubicBezTo>
                <a:lnTo>
                  <a:pt x="3341" y="3402"/>
                </a:lnTo>
                <a:lnTo>
                  <a:pt x="3341" y="3402"/>
                </a:lnTo>
                <a:close/>
                <a:moveTo>
                  <a:pt x="4751" y="5035"/>
                </a:moveTo>
                <a:lnTo>
                  <a:pt x="4751" y="5035"/>
                </a:lnTo>
                <a:cubicBezTo>
                  <a:pt x="4432" y="5035"/>
                  <a:pt x="4173" y="5293"/>
                  <a:pt x="4173" y="5612"/>
                </a:cubicBezTo>
                <a:lnTo>
                  <a:pt x="4173" y="6281"/>
                </a:lnTo>
                <a:lnTo>
                  <a:pt x="2508" y="6281"/>
                </a:lnTo>
                <a:cubicBezTo>
                  <a:pt x="2519" y="5067"/>
                  <a:pt x="3509" y="4083"/>
                  <a:pt x="4725" y="4083"/>
                </a:cubicBezTo>
                <a:lnTo>
                  <a:pt x="4776" y="4083"/>
                </a:lnTo>
                <a:cubicBezTo>
                  <a:pt x="5993" y="4083"/>
                  <a:pt x="6983" y="5067"/>
                  <a:pt x="6993" y="6281"/>
                </a:cubicBezTo>
                <a:lnTo>
                  <a:pt x="5328" y="6281"/>
                </a:lnTo>
                <a:lnTo>
                  <a:pt x="5328" y="5612"/>
                </a:lnTo>
                <a:cubicBezTo>
                  <a:pt x="5328" y="5293"/>
                  <a:pt x="5069" y="5035"/>
                  <a:pt x="4751" y="5035"/>
                </a:cubicBezTo>
                <a:lnTo>
                  <a:pt x="4751" y="5035"/>
                </a:lnTo>
                <a:close/>
                <a:moveTo>
                  <a:pt x="5216" y="6281"/>
                </a:moveTo>
                <a:lnTo>
                  <a:pt x="5216" y="6281"/>
                </a:lnTo>
                <a:lnTo>
                  <a:pt x="4286" y="6281"/>
                </a:lnTo>
                <a:lnTo>
                  <a:pt x="4286" y="5612"/>
                </a:lnTo>
                <a:cubicBezTo>
                  <a:pt x="4286" y="5355"/>
                  <a:pt x="4494" y="5147"/>
                  <a:pt x="4751" y="5147"/>
                </a:cubicBezTo>
                <a:cubicBezTo>
                  <a:pt x="5007" y="5147"/>
                  <a:pt x="5216" y="5355"/>
                  <a:pt x="5216" y="5612"/>
                </a:cubicBezTo>
                <a:lnTo>
                  <a:pt x="5216" y="6281"/>
                </a:lnTo>
                <a:lnTo>
                  <a:pt x="5216" y="6281"/>
                </a:lnTo>
                <a:close/>
                <a:moveTo>
                  <a:pt x="8631" y="4715"/>
                </a:moveTo>
                <a:lnTo>
                  <a:pt x="8631" y="4715"/>
                </a:lnTo>
                <a:cubicBezTo>
                  <a:pt x="8729" y="4715"/>
                  <a:pt x="8809" y="4795"/>
                  <a:pt x="8809" y="4893"/>
                </a:cubicBezTo>
                <a:cubicBezTo>
                  <a:pt x="8809" y="4992"/>
                  <a:pt x="8729" y="5072"/>
                  <a:pt x="8631" y="5072"/>
                </a:cubicBezTo>
                <a:cubicBezTo>
                  <a:pt x="8532" y="5072"/>
                  <a:pt x="8452" y="4992"/>
                  <a:pt x="8452" y="4893"/>
                </a:cubicBezTo>
                <a:cubicBezTo>
                  <a:pt x="8452" y="4795"/>
                  <a:pt x="8532" y="4715"/>
                  <a:pt x="8631" y="4715"/>
                </a:cubicBezTo>
                <a:lnTo>
                  <a:pt x="8631" y="4715"/>
                </a:lnTo>
                <a:close/>
                <a:moveTo>
                  <a:pt x="8631" y="4259"/>
                </a:moveTo>
                <a:lnTo>
                  <a:pt x="8631" y="4259"/>
                </a:lnTo>
                <a:cubicBezTo>
                  <a:pt x="8532" y="4259"/>
                  <a:pt x="8452" y="4178"/>
                  <a:pt x="8452" y="4080"/>
                </a:cubicBezTo>
                <a:cubicBezTo>
                  <a:pt x="8452" y="3982"/>
                  <a:pt x="8532" y="3901"/>
                  <a:pt x="8631" y="3901"/>
                </a:cubicBezTo>
                <a:cubicBezTo>
                  <a:pt x="8729" y="3901"/>
                  <a:pt x="8809" y="3982"/>
                  <a:pt x="8809" y="4080"/>
                </a:cubicBezTo>
                <a:cubicBezTo>
                  <a:pt x="8809" y="4178"/>
                  <a:pt x="8729" y="4259"/>
                  <a:pt x="8631" y="4259"/>
                </a:cubicBezTo>
                <a:lnTo>
                  <a:pt x="8631" y="4259"/>
                </a:lnTo>
                <a:close/>
                <a:moveTo>
                  <a:pt x="5552" y="1220"/>
                </a:moveTo>
                <a:lnTo>
                  <a:pt x="5552" y="1220"/>
                </a:lnTo>
                <a:cubicBezTo>
                  <a:pt x="5552" y="1121"/>
                  <a:pt x="5632" y="1041"/>
                  <a:pt x="5730" y="1041"/>
                </a:cubicBezTo>
                <a:cubicBezTo>
                  <a:pt x="5829" y="1041"/>
                  <a:pt x="5909" y="1121"/>
                  <a:pt x="5909" y="1220"/>
                </a:cubicBezTo>
                <a:cubicBezTo>
                  <a:pt x="5909" y="1318"/>
                  <a:pt x="5829" y="1399"/>
                  <a:pt x="5730" y="1399"/>
                </a:cubicBezTo>
                <a:cubicBezTo>
                  <a:pt x="5632" y="1399"/>
                  <a:pt x="5552" y="1318"/>
                  <a:pt x="5552" y="1220"/>
                </a:cubicBezTo>
                <a:lnTo>
                  <a:pt x="5552" y="1220"/>
                </a:lnTo>
                <a:close/>
                <a:moveTo>
                  <a:pt x="3497" y="1220"/>
                </a:moveTo>
                <a:lnTo>
                  <a:pt x="3497" y="1220"/>
                </a:lnTo>
                <a:cubicBezTo>
                  <a:pt x="3497" y="1318"/>
                  <a:pt x="3417" y="1399"/>
                  <a:pt x="3319" y="1399"/>
                </a:cubicBezTo>
                <a:cubicBezTo>
                  <a:pt x="3220" y="1399"/>
                  <a:pt x="3140" y="1318"/>
                  <a:pt x="3140" y="1220"/>
                </a:cubicBezTo>
                <a:cubicBezTo>
                  <a:pt x="3140" y="1121"/>
                  <a:pt x="3220" y="1041"/>
                  <a:pt x="3319" y="1041"/>
                </a:cubicBezTo>
                <a:cubicBezTo>
                  <a:pt x="3417" y="1041"/>
                  <a:pt x="3497" y="1121"/>
                  <a:pt x="3497" y="1220"/>
                </a:cubicBezTo>
                <a:lnTo>
                  <a:pt x="3497" y="1220"/>
                </a:lnTo>
                <a:close/>
                <a:moveTo>
                  <a:pt x="4310" y="1220"/>
                </a:moveTo>
                <a:lnTo>
                  <a:pt x="4310" y="1220"/>
                </a:lnTo>
                <a:cubicBezTo>
                  <a:pt x="4310" y="1318"/>
                  <a:pt x="4230" y="1399"/>
                  <a:pt x="4132" y="1399"/>
                </a:cubicBezTo>
                <a:cubicBezTo>
                  <a:pt x="4033" y="1399"/>
                  <a:pt x="3953" y="1318"/>
                  <a:pt x="3953" y="1220"/>
                </a:cubicBezTo>
                <a:cubicBezTo>
                  <a:pt x="3953" y="1121"/>
                  <a:pt x="4033" y="1041"/>
                  <a:pt x="4132" y="1041"/>
                </a:cubicBezTo>
                <a:cubicBezTo>
                  <a:pt x="4230" y="1041"/>
                  <a:pt x="4310" y="1121"/>
                  <a:pt x="4310" y="1220"/>
                </a:cubicBezTo>
                <a:lnTo>
                  <a:pt x="4310" y="1220"/>
                </a:lnTo>
                <a:close/>
                <a:moveTo>
                  <a:pt x="4736" y="112"/>
                </a:moveTo>
                <a:lnTo>
                  <a:pt x="4736" y="112"/>
                </a:lnTo>
                <a:cubicBezTo>
                  <a:pt x="4783" y="112"/>
                  <a:pt x="4829" y="114"/>
                  <a:pt x="4875" y="116"/>
                </a:cubicBezTo>
                <a:lnTo>
                  <a:pt x="4875" y="935"/>
                </a:lnTo>
                <a:cubicBezTo>
                  <a:pt x="4760" y="957"/>
                  <a:pt x="4669" y="1048"/>
                  <a:pt x="4646" y="1164"/>
                </a:cubicBezTo>
                <a:lnTo>
                  <a:pt x="4417" y="1164"/>
                </a:lnTo>
                <a:cubicBezTo>
                  <a:pt x="4391" y="1030"/>
                  <a:pt x="4273" y="929"/>
                  <a:pt x="4132" y="929"/>
                </a:cubicBezTo>
                <a:cubicBezTo>
                  <a:pt x="3991" y="929"/>
                  <a:pt x="3873" y="1030"/>
                  <a:pt x="3847" y="1164"/>
                </a:cubicBezTo>
                <a:lnTo>
                  <a:pt x="3604" y="1164"/>
                </a:lnTo>
                <a:cubicBezTo>
                  <a:pt x="3578" y="1030"/>
                  <a:pt x="3460" y="929"/>
                  <a:pt x="3319" y="929"/>
                </a:cubicBezTo>
                <a:cubicBezTo>
                  <a:pt x="3158" y="929"/>
                  <a:pt x="3028" y="1060"/>
                  <a:pt x="3028" y="1220"/>
                </a:cubicBezTo>
                <a:cubicBezTo>
                  <a:pt x="3028" y="1380"/>
                  <a:pt x="3158" y="1511"/>
                  <a:pt x="3319" y="1511"/>
                </a:cubicBezTo>
                <a:cubicBezTo>
                  <a:pt x="3460" y="1511"/>
                  <a:pt x="3578" y="1410"/>
                  <a:pt x="3604" y="1276"/>
                </a:cubicBezTo>
                <a:lnTo>
                  <a:pt x="3847" y="1276"/>
                </a:lnTo>
                <a:cubicBezTo>
                  <a:pt x="3873" y="1410"/>
                  <a:pt x="3991" y="1511"/>
                  <a:pt x="4132" y="1511"/>
                </a:cubicBezTo>
                <a:cubicBezTo>
                  <a:pt x="4273" y="1511"/>
                  <a:pt x="4391" y="1410"/>
                  <a:pt x="4417" y="1276"/>
                </a:cubicBezTo>
                <a:lnTo>
                  <a:pt x="4646" y="1276"/>
                </a:lnTo>
                <a:cubicBezTo>
                  <a:pt x="4672" y="1410"/>
                  <a:pt x="4790" y="1511"/>
                  <a:pt x="4931" y="1511"/>
                </a:cubicBezTo>
                <a:cubicBezTo>
                  <a:pt x="5072" y="1511"/>
                  <a:pt x="5190" y="1410"/>
                  <a:pt x="5216" y="1276"/>
                </a:cubicBezTo>
                <a:lnTo>
                  <a:pt x="5445" y="1276"/>
                </a:lnTo>
                <a:cubicBezTo>
                  <a:pt x="5472" y="1410"/>
                  <a:pt x="5589" y="1511"/>
                  <a:pt x="5730" y="1511"/>
                </a:cubicBezTo>
                <a:cubicBezTo>
                  <a:pt x="5891" y="1511"/>
                  <a:pt x="6021" y="1380"/>
                  <a:pt x="6021" y="1220"/>
                </a:cubicBezTo>
                <a:cubicBezTo>
                  <a:pt x="6021" y="1060"/>
                  <a:pt x="5891" y="929"/>
                  <a:pt x="5730" y="929"/>
                </a:cubicBezTo>
                <a:cubicBezTo>
                  <a:pt x="5589" y="929"/>
                  <a:pt x="5472" y="1030"/>
                  <a:pt x="5445" y="1164"/>
                </a:cubicBezTo>
                <a:lnTo>
                  <a:pt x="5216" y="1164"/>
                </a:lnTo>
                <a:cubicBezTo>
                  <a:pt x="5194" y="1048"/>
                  <a:pt x="5103" y="957"/>
                  <a:pt x="4987" y="935"/>
                </a:cubicBezTo>
                <a:lnTo>
                  <a:pt x="4987" y="119"/>
                </a:lnTo>
                <a:cubicBezTo>
                  <a:pt x="7421" y="250"/>
                  <a:pt x="9361" y="2271"/>
                  <a:pt x="9361" y="4737"/>
                </a:cubicBezTo>
                <a:cubicBezTo>
                  <a:pt x="9361" y="5278"/>
                  <a:pt x="9266" y="5798"/>
                  <a:pt x="9094" y="6281"/>
                </a:cubicBezTo>
                <a:lnTo>
                  <a:pt x="8687" y="6281"/>
                </a:lnTo>
                <a:lnTo>
                  <a:pt x="8687" y="5178"/>
                </a:lnTo>
                <a:cubicBezTo>
                  <a:pt x="8820" y="5152"/>
                  <a:pt x="8921" y="5034"/>
                  <a:pt x="8921" y="4893"/>
                </a:cubicBezTo>
                <a:cubicBezTo>
                  <a:pt x="8921" y="4752"/>
                  <a:pt x="8820" y="4634"/>
                  <a:pt x="8687" y="4608"/>
                </a:cubicBezTo>
                <a:lnTo>
                  <a:pt x="8687" y="4365"/>
                </a:lnTo>
                <a:cubicBezTo>
                  <a:pt x="8820" y="4339"/>
                  <a:pt x="8921" y="4221"/>
                  <a:pt x="8921" y="4080"/>
                </a:cubicBezTo>
                <a:cubicBezTo>
                  <a:pt x="8921" y="3920"/>
                  <a:pt x="8791" y="3789"/>
                  <a:pt x="8631" y="3789"/>
                </a:cubicBezTo>
                <a:cubicBezTo>
                  <a:pt x="8470" y="3789"/>
                  <a:pt x="8340" y="3920"/>
                  <a:pt x="8340" y="4080"/>
                </a:cubicBezTo>
                <a:cubicBezTo>
                  <a:pt x="8340" y="4221"/>
                  <a:pt x="8441" y="4339"/>
                  <a:pt x="8574" y="4365"/>
                </a:cubicBezTo>
                <a:lnTo>
                  <a:pt x="8574" y="4608"/>
                </a:lnTo>
                <a:cubicBezTo>
                  <a:pt x="8441" y="4634"/>
                  <a:pt x="8340" y="4752"/>
                  <a:pt x="8340" y="4893"/>
                </a:cubicBezTo>
                <a:cubicBezTo>
                  <a:pt x="8340" y="5034"/>
                  <a:pt x="8441" y="5152"/>
                  <a:pt x="8574" y="5178"/>
                </a:cubicBezTo>
                <a:lnTo>
                  <a:pt x="8574" y="6281"/>
                </a:lnTo>
                <a:lnTo>
                  <a:pt x="7105" y="6281"/>
                </a:lnTo>
                <a:cubicBezTo>
                  <a:pt x="7102" y="5869"/>
                  <a:pt x="6990" y="5482"/>
                  <a:pt x="6798" y="5147"/>
                </a:cubicBezTo>
                <a:lnTo>
                  <a:pt x="8225" y="5147"/>
                </a:lnTo>
                <a:cubicBezTo>
                  <a:pt x="8249" y="5147"/>
                  <a:pt x="8270" y="5132"/>
                  <a:pt x="8278" y="5109"/>
                </a:cubicBezTo>
                <a:cubicBezTo>
                  <a:pt x="8286" y="5087"/>
                  <a:pt x="8279" y="5061"/>
                  <a:pt x="8260" y="5047"/>
                </a:cubicBezTo>
                <a:lnTo>
                  <a:pt x="4773" y="2285"/>
                </a:lnTo>
                <a:cubicBezTo>
                  <a:pt x="4752" y="2268"/>
                  <a:pt x="4723" y="2269"/>
                  <a:pt x="4703" y="2285"/>
                </a:cubicBezTo>
                <a:lnTo>
                  <a:pt x="3453" y="3310"/>
                </a:lnTo>
                <a:lnTo>
                  <a:pt x="3453" y="2801"/>
                </a:lnTo>
                <a:cubicBezTo>
                  <a:pt x="3453" y="2510"/>
                  <a:pt x="3216" y="2272"/>
                  <a:pt x="2924" y="2272"/>
                </a:cubicBezTo>
                <a:cubicBezTo>
                  <a:pt x="2632" y="2272"/>
                  <a:pt x="2395" y="2510"/>
                  <a:pt x="2395" y="2801"/>
                </a:cubicBezTo>
                <a:lnTo>
                  <a:pt x="2395" y="4177"/>
                </a:lnTo>
                <a:lnTo>
                  <a:pt x="1334" y="5047"/>
                </a:lnTo>
                <a:cubicBezTo>
                  <a:pt x="1316" y="5062"/>
                  <a:pt x="1309" y="5087"/>
                  <a:pt x="1317" y="5110"/>
                </a:cubicBezTo>
                <a:cubicBezTo>
                  <a:pt x="1325" y="5132"/>
                  <a:pt x="1346" y="5147"/>
                  <a:pt x="1370" y="5147"/>
                </a:cubicBezTo>
                <a:lnTo>
                  <a:pt x="2704" y="5147"/>
                </a:lnTo>
                <a:cubicBezTo>
                  <a:pt x="2512" y="5482"/>
                  <a:pt x="2400" y="5869"/>
                  <a:pt x="2396" y="6281"/>
                </a:cubicBezTo>
                <a:lnTo>
                  <a:pt x="378" y="6281"/>
                </a:lnTo>
                <a:cubicBezTo>
                  <a:pt x="206" y="5798"/>
                  <a:pt x="112" y="5278"/>
                  <a:pt x="112" y="4737"/>
                </a:cubicBezTo>
                <a:cubicBezTo>
                  <a:pt x="112" y="2187"/>
                  <a:pt x="2186" y="112"/>
                  <a:pt x="4736" y="112"/>
                </a:cubicBezTo>
                <a:lnTo>
                  <a:pt x="4736" y="112"/>
                </a:lnTo>
                <a:close/>
                <a:moveTo>
                  <a:pt x="4931" y="1041"/>
                </a:moveTo>
                <a:lnTo>
                  <a:pt x="4931" y="1041"/>
                </a:lnTo>
                <a:cubicBezTo>
                  <a:pt x="5030" y="1041"/>
                  <a:pt x="5110" y="1121"/>
                  <a:pt x="5110" y="1220"/>
                </a:cubicBezTo>
                <a:cubicBezTo>
                  <a:pt x="5110" y="1318"/>
                  <a:pt x="5030" y="1399"/>
                  <a:pt x="4931" y="1399"/>
                </a:cubicBezTo>
                <a:cubicBezTo>
                  <a:pt x="4833" y="1399"/>
                  <a:pt x="4753" y="1318"/>
                  <a:pt x="4753" y="1220"/>
                </a:cubicBezTo>
                <a:cubicBezTo>
                  <a:pt x="4753" y="1121"/>
                  <a:pt x="4833" y="1041"/>
                  <a:pt x="4931" y="1041"/>
                </a:cubicBezTo>
                <a:lnTo>
                  <a:pt x="4931" y="1041"/>
                </a:lnTo>
                <a:close/>
                <a:moveTo>
                  <a:pt x="9189" y="6354"/>
                </a:moveTo>
                <a:lnTo>
                  <a:pt x="9189" y="6354"/>
                </a:lnTo>
                <a:cubicBezTo>
                  <a:pt x="9372" y="5849"/>
                  <a:pt x="9473" y="5304"/>
                  <a:pt x="9473" y="4737"/>
                </a:cubicBezTo>
                <a:cubicBezTo>
                  <a:pt x="9473" y="2192"/>
                  <a:pt x="7456" y="110"/>
                  <a:pt x="4936" y="5"/>
                </a:cubicBezTo>
                <a:cubicBezTo>
                  <a:pt x="4934" y="5"/>
                  <a:pt x="4933" y="4"/>
                  <a:pt x="4931" y="4"/>
                </a:cubicBezTo>
                <a:cubicBezTo>
                  <a:pt x="4930" y="4"/>
                  <a:pt x="4929" y="5"/>
                  <a:pt x="4927" y="5"/>
                </a:cubicBezTo>
                <a:cubicBezTo>
                  <a:pt x="4864" y="2"/>
                  <a:pt x="4800" y="0"/>
                  <a:pt x="4736" y="0"/>
                </a:cubicBezTo>
                <a:cubicBezTo>
                  <a:pt x="2124" y="0"/>
                  <a:pt x="0" y="2125"/>
                  <a:pt x="0" y="4737"/>
                </a:cubicBezTo>
                <a:cubicBezTo>
                  <a:pt x="0" y="5304"/>
                  <a:pt x="100" y="5849"/>
                  <a:pt x="284" y="6353"/>
                </a:cubicBezTo>
                <a:cubicBezTo>
                  <a:pt x="285" y="6356"/>
                  <a:pt x="285" y="6359"/>
                  <a:pt x="287" y="6362"/>
                </a:cubicBezTo>
                <a:cubicBezTo>
                  <a:pt x="413" y="6706"/>
                  <a:pt x="578" y="7031"/>
                  <a:pt x="777" y="7332"/>
                </a:cubicBezTo>
                <a:cubicBezTo>
                  <a:pt x="779" y="7347"/>
                  <a:pt x="788" y="7360"/>
                  <a:pt x="800" y="7368"/>
                </a:cubicBezTo>
                <a:cubicBezTo>
                  <a:pt x="1651" y="8637"/>
                  <a:pt x="3098" y="9474"/>
                  <a:pt x="4736" y="9474"/>
                </a:cubicBezTo>
                <a:cubicBezTo>
                  <a:pt x="6777" y="9474"/>
                  <a:pt x="8521" y="8176"/>
                  <a:pt x="9186" y="6362"/>
                </a:cubicBezTo>
                <a:cubicBezTo>
                  <a:pt x="9187" y="6359"/>
                  <a:pt x="9188" y="6356"/>
                  <a:pt x="9189" y="6354"/>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1263" name="Google Shape;1263;p35"/>
          <p:cNvGrpSpPr/>
          <p:nvPr/>
        </p:nvGrpSpPr>
        <p:grpSpPr>
          <a:xfrm>
            <a:off x="4860784" y="3595040"/>
            <a:ext cx="796103" cy="796103"/>
            <a:chOff x="1159" y="1424"/>
            <a:chExt cx="498" cy="498"/>
          </a:xfrm>
        </p:grpSpPr>
        <p:sp>
          <p:nvSpPr>
            <p:cNvPr id="1264" name="Google Shape;1264;p35"/>
            <p:cNvSpPr/>
            <p:nvPr/>
          </p:nvSpPr>
          <p:spPr>
            <a:xfrm>
              <a:off x="1382" y="1698"/>
              <a:ext cx="125" cy="125"/>
            </a:xfrm>
            <a:custGeom>
              <a:rect b="b" l="l" r="r" t="t"/>
              <a:pathLst>
                <a:path extrusionOk="0" h="2056" w="2056">
                  <a:moveTo>
                    <a:pt x="1028" y="112"/>
                  </a:moveTo>
                  <a:lnTo>
                    <a:pt x="1028" y="112"/>
                  </a:lnTo>
                  <a:cubicBezTo>
                    <a:pt x="1533" y="112"/>
                    <a:pt x="1944" y="523"/>
                    <a:pt x="1944" y="1028"/>
                  </a:cubicBezTo>
                  <a:cubicBezTo>
                    <a:pt x="1944" y="1533"/>
                    <a:pt x="1533" y="1944"/>
                    <a:pt x="1028" y="1944"/>
                  </a:cubicBezTo>
                  <a:cubicBezTo>
                    <a:pt x="523" y="1944"/>
                    <a:pt x="112" y="1533"/>
                    <a:pt x="112" y="1028"/>
                  </a:cubicBezTo>
                  <a:cubicBezTo>
                    <a:pt x="112" y="523"/>
                    <a:pt x="523" y="112"/>
                    <a:pt x="1028" y="112"/>
                  </a:cubicBezTo>
                  <a:lnTo>
                    <a:pt x="1028" y="112"/>
                  </a:lnTo>
                  <a:close/>
                  <a:moveTo>
                    <a:pt x="1028" y="2056"/>
                  </a:moveTo>
                  <a:lnTo>
                    <a:pt x="1028" y="2056"/>
                  </a:lnTo>
                  <a:cubicBezTo>
                    <a:pt x="1594" y="2056"/>
                    <a:pt x="2056" y="1595"/>
                    <a:pt x="2056" y="1028"/>
                  </a:cubicBezTo>
                  <a:cubicBezTo>
                    <a:pt x="2056" y="461"/>
                    <a:pt x="1594" y="0"/>
                    <a:pt x="1028" y="0"/>
                  </a:cubicBezTo>
                  <a:cubicBezTo>
                    <a:pt x="461" y="0"/>
                    <a:pt x="0" y="461"/>
                    <a:pt x="0" y="1028"/>
                  </a:cubicBezTo>
                  <a:cubicBezTo>
                    <a:pt x="0" y="1595"/>
                    <a:pt x="461" y="2056"/>
                    <a:pt x="1028" y="205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65" name="Google Shape;1265;p35"/>
            <p:cNvSpPr/>
            <p:nvPr/>
          </p:nvSpPr>
          <p:spPr>
            <a:xfrm>
              <a:off x="1159" y="1424"/>
              <a:ext cx="498" cy="498"/>
            </a:xfrm>
            <a:custGeom>
              <a:rect b="b" l="l" r="r" t="t"/>
              <a:pathLst>
                <a:path extrusionOk="0" h="9420" w="9420">
                  <a:moveTo>
                    <a:pt x="2670" y="8830"/>
                  </a:moveTo>
                  <a:lnTo>
                    <a:pt x="2670" y="8830"/>
                  </a:lnTo>
                  <a:lnTo>
                    <a:pt x="6749" y="8830"/>
                  </a:lnTo>
                  <a:cubicBezTo>
                    <a:pt x="6134" y="9136"/>
                    <a:pt x="5442" y="9309"/>
                    <a:pt x="4710" y="9309"/>
                  </a:cubicBezTo>
                  <a:cubicBezTo>
                    <a:pt x="3978" y="9309"/>
                    <a:pt x="3285" y="9136"/>
                    <a:pt x="2670" y="8830"/>
                  </a:cubicBezTo>
                  <a:lnTo>
                    <a:pt x="2670" y="8830"/>
                  </a:lnTo>
                  <a:close/>
                  <a:moveTo>
                    <a:pt x="210" y="3762"/>
                  </a:moveTo>
                  <a:lnTo>
                    <a:pt x="210" y="3762"/>
                  </a:lnTo>
                  <a:lnTo>
                    <a:pt x="840" y="3762"/>
                  </a:lnTo>
                  <a:cubicBezTo>
                    <a:pt x="1136" y="3762"/>
                    <a:pt x="1377" y="4002"/>
                    <a:pt x="1377" y="4298"/>
                  </a:cubicBezTo>
                  <a:cubicBezTo>
                    <a:pt x="1377" y="4594"/>
                    <a:pt x="1136" y="4835"/>
                    <a:pt x="840" y="4835"/>
                  </a:cubicBezTo>
                  <a:lnTo>
                    <a:pt x="115" y="4835"/>
                  </a:lnTo>
                  <a:cubicBezTo>
                    <a:pt x="113" y="4794"/>
                    <a:pt x="111" y="4752"/>
                    <a:pt x="111" y="4710"/>
                  </a:cubicBezTo>
                  <a:cubicBezTo>
                    <a:pt x="111" y="4385"/>
                    <a:pt x="146" y="4068"/>
                    <a:pt x="210" y="3762"/>
                  </a:cubicBezTo>
                  <a:lnTo>
                    <a:pt x="210" y="3762"/>
                  </a:lnTo>
                  <a:close/>
                  <a:moveTo>
                    <a:pt x="3208" y="7167"/>
                  </a:moveTo>
                  <a:lnTo>
                    <a:pt x="3208" y="7167"/>
                  </a:lnTo>
                  <a:lnTo>
                    <a:pt x="1307" y="7167"/>
                  </a:lnTo>
                  <a:cubicBezTo>
                    <a:pt x="1616" y="6774"/>
                    <a:pt x="1992" y="6434"/>
                    <a:pt x="2415" y="6169"/>
                  </a:cubicBezTo>
                  <a:cubicBezTo>
                    <a:pt x="2590" y="6566"/>
                    <a:pt x="2865" y="6909"/>
                    <a:pt x="3208" y="7167"/>
                  </a:cubicBezTo>
                  <a:lnTo>
                    <a:pt x="3208" y="7167"/>
                  </a:lnTo>
                  <a:close/>
                  <a:moveTo>
                    <a:pt x="7004" y="6169"/>
                  </a:moveTo>
                  <a:lnTo>
                    <a:pt x="7004" y="6169"/>
                  </a:lnTo>
                  <a:cubicBezTo>
                    <a:pt x="7427" y="6434"/>
                    <a:pt x="7804" y="6774"/>
                    <a:pt x="8113" y="7167"/>
                  </a:cubicBezTo>
                  <a:lnTo>
                    <a:pt x="6212" y="7167"/>
                  </a:lnTo>
                  <a:cubicBezTo>
                    <a:pt x="6555" y="6909"/>
                    <a:pt x="6829" y="6566"/>
                    <a:pt x="7004" y="6169"/>
                  </a:cubicBezTo>
                  <a:lnTo>
                    <a:pt x="7004" y="6169"/>
                  </a:lnTo>
                  <a:close/>
                  <a:moveTo>
                    <a:pt x="3520" y="4182"/>
                  </a:moveTo>
                  <a:lnTo>
                    <a:pt x="3520" y="4182"/>
                  </a:lnTo>
                  <a:cubicBezTo>
                    <a:pt x="3520" y="4377"/>
                    <a:pt x="3678" y="4536"/>
                    <a:pt x="3874" y="4536"/>
                  </a:cubicBezTo>
                  <a:cubicBezTo>
                    <a:pt x="4069" y="4536"/>
                    <a:pt x="4227" y="4377"/>
                    <a:pt x="4227" y="4182"/>
                  </a:cubicBezTo>
                  <a:lnTo>
                    <a:pt x="4227" y="2307"/>
                  </a:lnTo>
                  <a:cubicBezTo>
                    <a:pt x="4227" y="2063"/>
                    <a:pt x="4426" y="1865"/>
                    <a:pt x="4670" y="1865"/>
                  </a:cubicBezTo>
                  <a:cubicBezTo>
                    <a:pt x="4914" y="1865"/>
                    <a:pt x="5112" y="2063"/>
                    <a:pt x="5112" y="2307"/>
                  </a:cubicBezTo>
                  <a:lnTo>
                    <a:pt x="5112" y="4055"/>
                  </a:lnTo>
                  <a:cubicBezTo>
                    <a:pt x="5112" y="4086"/>
                    <a:pt x="5137" y="4111"/>
                    <a:pt x="5168" y="4111"/>
                  </a:cubicBezTo>
                  <a:cubicBezTo>
                    <a:pt x="5199" y="4111"/>
                    <a:pt x="5224" y="4086"/>
                    <a:pt x="5224" y="4055"/>
                  </a:cubicBezTo>
                  <a:lnTo>
                    <a:pt x="5224" y="2315"/>
                  </a:lnTo>
                  <a:cubicBezTo>
                    <a:pt x="5224" y="2313"/>
                    <a:pt x="5225" y="2310"/>
                    <a:pt x="5225" y="2307"/>
                  </a:cubicBezTo>
                  <a:cubicBezTo>
                    <a:pt x="5225" y="2063"/>
                    <a:pt x="5424" y="1865"/>
                    <a:pt x="5668" y="1865"/>
                  </a:cubicBezTo>
                  <a:cubicBezTo>
                    <a:pt x="5910" y="1865"/>
                    <a:pt x="6106" y="2061"/>
                    <a:pt x="6109" y="2302"/>
                  </a:cubicBezTo>
                  <a:cubicBezTo>
                    <a:pt x="6109" y="2304"/>
                    <a:pt x="6109" y="2305"/>
                    <a:pt x="6109" y="2307"/>
                  </a:cubicBezTo>
                  <a:cubicBezTo>
                    <a:pt x="6109" y="2309"/>
                    <a:pt x="6110" y="2311"/>
                    <a:pt x="6110" y="2313"/>
                  </a:cubicBezTo>
                  <a:lnTo>
                    <a:pt x="6110" y="4055"/>
                  </a:lnTo>
                  <a:cubicBezTo>
                    <a:pt x="6110" y="4086"/>
                    <a:pt x="6135" y="4111"/>
                    <a:pt x="6166" y="4111"/>
                  </a:cubicBezTo>
                  <a:cubicBezTo>
                    <a:pt x="6197" y="4111"/>
                    <a:pt x="6221" y="4086"/>
                    <a:pt x="6221" y="4055"/>
                  </a:cubicBezTo>
                  <a:lnTo>
                    <a:pt x="6221" y="2307"/>
                  </a:lnTo>
                  <a:cubicBezTo>
                    <a:pt x="6221" y="2305"/>
                    <a:pt x="6221" y="2304"/>
                    <a:pt x="6221" y="2302"/>
                  </a:cubicBezTo>
                  <a:cubicBezTo>
                    <a:pt x="6224" y="2061"/>
                    <a:pt x="6421" y="1865"/>
                    <a:pt x="6663" y="1865"/>
                  </a:cubicBezTo>
                  <a:cubicBezTo>
                    <a:pt x="6907" y="1865"/>
                    <a:pt x="7105" y="2063"/>
                    <a:pt x="7105" y="2307"/>
                  </a:cubicBezTo>
                  <a:lnTo>
                    <a:pt x="7105" y="5161"/>
                  </a:lnTo>
                  <a:cubicBezTo>
                    <a:pt x="7105" y="6481"/>
                    <a:pt x="6031" y="7556"/>
                    <a:pt x="4710" y="7556"/>
                  </a:cubicBezTo>
                  <a:cubicBezTo>
                    <a:pt x="3389" y="7556"/>
                    <a:pt x="2315" y="6481"/>
                    <a:pt x="2315" y="5161"/>
                  </a:cubicBezTo>
                  <a:lnTo>
                    <a:pt x="2315" y="3282"/>
                  </a:lnTo>
                  <a:cubicBezTo>
                    <a:pt x="2315" y="2950"/>
                    <a:pt x="2585" y="2679"/>
                    <a:pt x="2917" y="2679"/>
                  </a:cubicBezTo>
                  <a:cubicBezTo>
                    <a:pt x="3249" y="2679"/>
                    <a:pt x="3520" y="2950"/>
                    <a:pt x="3520" y="3282"/>
                  </a:cubicBezTo>
                  <a:lnTo>
                    <a:pt x="3520" y="4182"/>
                  </a:lnTo>
                  <a:lnTo>
                    <a:pt x="3520" y="4182"/>
                  </a:lnTo>
                  <a:close/>
                  <a:moveTo>
                    <a:pt x="4114" y="4196"/>
                  </a:moveTo>
                  <a:lnTo>
                    <a:pt x="4114" y="4196"/>
                  </a:lnTo>
                  <a:cubicBezTo>
                    <a:pt x="4107" y="4323"/>
                    <a:pt x="4002" y="4424"/>
                    <a:pt x="3874" y="4424"/>
                  </a:cubicBezTo>
                  <a:cubicBezTo>
                    <a:pt x="3745" y="4424"/>
                    <a:pt x="3640" y="4323"/>
                    <a:pt x="3633" y="4196"/>
                  </a:cubicBezTo>
                  <a:lnTo>
                    <a:pt x="4114" y="4196"/>
                  </a:lnTo>
                  <a:lnTo>
                    <a:pt x="4114" y="4196"/>
                  </a:lnTo>
                  <a:close/>
                  <a:moveTo>
                    <a:pt x="3631" y="3767"/>
                  </a:moveTo>
                  <a:lnTo>
                    <a:pt x="3631" y="3767"/>
                  </a:lnTo>
                  <a:lnTo>
                    <a:pt x="4116" y="3767"/>
                  </a:lnTo>
                  <a:lnTo>
                    <a:pt x="4116" y="4085"/>
                  </a:lnTo>
                  <a:lnTo>
                    <a:pt x="3631" y="4085"/>
                  </a:lnTo>
                  <a:lnTo>
                    <a:pt x="3631" y="3767"/>
                  </a:lnTo>
                  <a:close/>
                  <a:moveTo>
                    <a:pt x="3631" y="3338"/>
                  </a:moveTo>
                  <a:lnTo>
                    <a:pt x="3631" y="3338"/>
                  </a:lnTo>
                  <a:lnTo>
                    <a:pt x="4116" y="3338"/>
                  </a:lnTo>
                  <a:lnTo>
                    <a:pt x="4116" y="3655"/>
                  </a:lnTo>
                  <a:lnTo>
                    <a:pt x="3631" y="3655"/>
                  </a:lnTo>
                  <a:lnTo>
                    <a:pt x="3631" y="3338"/>
                  </a:lnTo>
                  <a:close/>
                  <a:moveTo>
                    <a:pt x="6960" y="8719"/>
                  </a:moveTo>
                  <a:lnTo>
                    <a:pt x="6960" y="8719"/>
                  </a:lnTo>
                  <a:lnTo>
                    <a:pt x="2460" y="8719"/>
                  </a:lnTo>
                  <a:cubicBezTo>
                    <a:pt x="2136" y="8536"/>
                    <a:pt x="1837" y="8316"/>
                    <a:pt x="1567" y="8063"/>
                  </a:cubicBezTo>
                  <a:lnTo>
                    <a:pt x="7852" y="8063"/>
                  </a:lnTo>
                  <a:cubicBezTo>
                    <a:pt x="7583" y="8316"/>
                    <a:pt x="7284" y="8536"/>
                    <a:pt x="6960" y="8719"/>
                  </a:cubicBezTo>
                  <a:lnTo>
                    <a:pt x="6960" y="8719"/>
                  </a:lnTo>
                  <a:close/>
                  <a:moveTo>
                    <a:pt x="7968" y="7952"/>
                  </a:moveTo>
                  <a:lnTo>
                    <a:pt x="7968" y="7952"/>
                  </a:lnTo>
                  <a:lnTo>
                    <a:pt x="1451" y="7952"/>
                  </a:lnTo>
                  <a:cubicBezTo>
                    <a:pt x="1313" y="7812"/>
                    <a:pt x="1184" y="7664"/>
                    <a:pt x="1064" y="7508"/>
                  </a:cubicBezTo>
                  <a:cubicBezTo>
                    <a:pt x="1114" y="7430"/>
                    <a:pt x="1167" y="7353"/>
                    <a:pt x="1222" y="7278"/>
                  </a:cubicBezTo>
                  <a:lnTo>
                    <a:pt x="3370" y="7278"/>
                  </a:lnTo>
                  <a:cubicBezTo>
                    <a:pt x="3758" y="7524"/>
                    <a:pt x="4217" y="7668"/>
                    <a:pt x="4710" y="7668"/>
                  </a:cubicBezTo>
                  <a:cubicBezTo>
                    <a:pt x="5202" y="7668"/>
                    <a:pt x="5661" y="7524"/>
                    <a:pt x="6049" y="7278"/>
                  </a:cubicBezTo>
                  <a:lnTo>
                    <a:pt x="8197" y="7278"/>
                  </a:lnTo>
                  <a:cubicBezTo>
                    <a:pt x="8252" y="7353"/>
                    <a:pt x="8306" y="7430"/>
                    <a:pt x="8356" y="7508"/>
                  </a:cubicBezTo>
                  <a:cubicBezTo>
                    <a:pt x="8236" y="7664"/>
                    <a:pt x="8107" y="7812"/>
                    <a:pt x="7968" y="7952"/>
                  </a:cubicBezTo>
                  <a:lnTo>
                    <a:pt x="7968" y="7952"/>
                  </a:lnTo>
                  <a:close/>
                  <a:moveTo>
                    <a:pt x="8071" y="3637"/>
                  </a:moveTo>
                  <a:lnTo>
                    <a:pt x="8071" y="3637"/>
                  </a:lnTo>
                  <a:cubicBezTo>
                    <a:pt x="7937" y="3637"/>
                    <a:pt x="7828" y="3527"/>
                    <a:pt x="7828" y="3393"/>
                  </a:cubicBezTo>
                  <a:cubicBezTo>
                    <a:pt x="7828" y="3259"/>
                    <a:pt x="7937" y="3150"/>
                    <a:pt x="8071" y="3150"/>
                  </a:cubicBezTo>
                  <a:cubicBezTo>
                    <a:pt x="8205" y="3150"/>
                    <a:pt x="8314" y="3259"/>
                    <a:pt x="8314" y="3393"/>
                  </a:cubicBezTo>
                  <a:cubicBezTo>
                    <a:pt x="8314" y="3527"/>
                    <a:pt x="8205" y="3637"/>
                    <a:pt x="8071" y="3637"/>
                  </a:cubicBezTo>
                  <a:lnTo>
                    <a:pt x="8071" y="3637"/>
                  </a:lnTo>
                  <a:close/>
                  <a:moveTo>
                    <a:pt x="8071" y="4628"/>
                  </a:moveTo>
                  <a:lnTo>
                    <a:pt x="8071" y="4628"/>
                  </a:lnTo>
                  <a:cubicBezTo>
                    <a:pt x="7937" y="4628"/>
                    <a:pt x="7828" y="4519"/>
                    <a:pt x="7828" y="4385"/>
                  </a:cubicBezTo>
                  <a:cubicBezTo>
                    <a:pt x="7828" y="4251"/>
                    <a:pt x="7937" y="4142"/>
                    <a:pt x="8071" y="4142"/>
                  </a:cubicBezTo>
                  <a:cubicBezTo>
                    <a:pt x="8205" y="4142"/>
                    <a:pt x="8314" y="4251"/>
                    <a:pt x="8314" y="4385"/>
                  </a:cubicBezTo>
                  <a:cubicBezTo>
                    <a:pt x="8314" y="4519"/>
                    <a:pt x="8205" y="4628"/>
                    <a:pt x="8071" y="4628"/>
                  </a:cubicBezTo>
                  <a:lnTo>
                    <a:pt x="8071" y="4628"/>
                  </a:lnTo>
                  <a:close/>
                  <a:moveTo>
                    <a:pt x="8071" y="5133"/>
                  </a:moveTo>
                  <a:lnTo>
                    <a:pt x="8071" y="5133"/>
                  </a:lnTo>
                  <a:cubicBezTo>
                    <a:pt x="8205" y="5133"/>
                    <a:pt x="8314" y="5242"/>
                    <a:pt x="8314" y="5376"/>
                  </a:cubicBezTo>
                  <a:cubicBezTo>
                    <a:pt x="8314" y="5510"/>
                    <a:pt x="8205" y="5620"/>
                    <a:pt x="8071" y="5620"/>
                  </a:cubicBezTo>
                  <a:cubicBezTo>
                    <a:pt x="7937" y="5620"/>
                    <a:pt x="7828" y="5510"/>
                    <a:pt x="7828" y="5376"/>
                  </a:cubicBezTo>
                  <a:cubicBezTo>
                    <a:pt x="7828" y="5242"/>
                    <a:pt x="7937" y="5133"/>
                    <a:pt x="8071" y="5133"/>
                  </a:cubicBezTo>
                  <a:lnTo>
                    <a:pt x="8071" y="5133"/>
                  </a:lnTo>
                  <a:close/>
                  <a:moveTo>
                    <a:pt x="3789" y="1472"/>
                  </a:moveTo>
                  <a:lnTo>
                    <a:pt x="3789" y="1472"/>
                  </a:lnTo>
                  <a:cubicBezTo>
                    <a:pt x="3789" y="1338"/>
                    <a:pt x="3898" y="1229"/>
                    <a:pt x="4032" y="1229"/>
                  </a:cubicBezTo>
                  <a:cubicBezTo>
                    <a:pt x="4166" y="1229"/>
                    <a:pt x="4275" y="1338"/>
                    <a:pt x="4275" y="1472"/>
                  </a:cubicBezTo>
                  <a:cubicBezTo>
                    <a:pt x="4275" y="1606"/>
                    <a:pt x="4166" y="1715"/>
                    <a:pt x="4032" y="1715"/>
                  </a:cubicBezTo>
                  <a:cubicBezTo>
                    <a:pt x="3898" y="1715"/>
                    <a:pt x="3789" y="1606"/>
                    <a:pt x="3789" y="1472"/>
                  </a:cubicBezTo>
                  <a:lnTo>
                    <a:pt x="3789" y="1472"/>
                  </a:lnTo>
                  <a:close/>
                  <a:moveTo>
                    <a:pt x="2984" y="449"/>
                  </a:moveTo>
                  <a:lnTo>
                    <a:pt x="2984" y="449"/>
                  </a:lnTo>
                  <a:lnTo>
                    <a:pt x="2984" y="1133"/>
                  </a:lnTo>
                  <a:cubicBezTo>
                    <a:pt x="2821" y="1160"/>
                    <a:pt x="2696" y="1301"/>
                    <a:pt x="2696" y="1472"/>
                  </a:cubicBezTo>
                  <a:cubicBezTo>
                    <a:pt x="2696" y="1662"/>
                    <a:pt x="2850" y="1817"/>
                    <a:pt x="3040" y="1817"/>
                  </a:cubicBezTo>
                  <a:cubicBezTo>
                    <a:pt x="3213" y="1817"/>
                    <a:pt x="3355" y="1688"/>
                    <a:pt x="3380" y="1523"/>
                  </a:cubicBezTo>
                  <a:lnTo>
                    <a:pt x="3692" y="1523"/>
                  </a:lnTo>
                  <a:cubicBezTo>
                    <a:pt x="3717" y="1688"/>
                    <a:pt x="3859" y="1817"/>
                    <a:pt x="4032" y="1817"/>
                  </a:cubicBezTo>
                  <a:cubicBezTo>
                    <a:pt x="4222" y="1817"/>
                    <a:pt x="4376" y="1662"/>
                    <a:pt x="4376" y="1472"/>
                  </a:cubicBezTo>
                  <a:cubicBezTo>
                    <a:pt x="4376" y="1282"/>
                    <a:pt x="4222" y="1128"/>
                    <a:pt x="4032" y="1128"/>
                  </a:cubicBezTo>
                  <a:cubicBezTo>
                    <a:pt x="3859" y="1128"/>
                    <a:pt x="3717" y="1256"/>
                    <a:pt x="3692" y="1421"/>
                  </a:cubicBezTo>
                  <a:lnTo>
                    <a:pt x="3380" y="1421"/>
                  </a:lnTo>
                  <a:cubicBezTo>
                    <a:pt x="3358" y="1274"/>
                    <a:pt x="3243" y="1157"/>
                    <a:pt x="3096" y="1133"/>
                  </a:cubicBezTo>
                  <a:lnTo>
                    <a:pt x="3096" y="405"/>
                  </a:lnTo>
                  <a:cubicBezTo>
                    <a:pt x="3598" y="216"/>
                    <a:pt x="4142" y="112"/>
                    <a:pt x="4710" y="112"/>
                  </a:cubicBezTo>
                  <a:cubicBezTo>
                    <a:pt x="7119" y="112"/>
                    <a:pt x="9099" y="1974"/>
                    <a:pt x="9292" y="4334"/>
                  </a:cubicBezTo>
                  <a:lnTo>
                    <a:pt x="8410" y="4334"/>
                  </a:lnTo>
                  <a:cubicBezTo>
                    <a:pt x="8388" y="4185"/>
                    <a:pt x="8271" y="4068"/>
                    <a:pt x="8122" y="4045"/>
                  </a:cubicBezTo>
                  <a:lnTo>
                    <a:pt x="8122" y="3733"/>
                  </a:lnTo>
                  <a:cubicBezTo>
                    <a:pt x="8287" y="3708"/>
                    <a:pt x="8415" y="3566"/>
                    <a:pt x="8415" y="3393"/>
                  </a:cubicBezTo>
                  <a:cubicBezTo>
                    <a:pt x="8415" y="3203"/>
                    <a:pt x="8261" y="3049"/>
                    <a:pt x="8071" y="3049"/>
                  </a:cubicBezTo>
                  <a:cubicBezTo>
                    <a:pt x="7881" y="3049"/>
                    <a:pt x="7726" y="3203"/>
                    <a:pt x="7726" y="3393"/>
                  </a:cubicBezTo>
                  <a:cubicBezTo>
                    <a:pt x="7726" y="3566"/>
                    <a:pt x="7854" y="3708"/>
                    <a:pt x="8020" y="3733"/>
                  </a:cubicBezTo>
                  <a:lnTo>
                    <a:pt x="8020" y="4045"/>
                  </a:lnTo>
                  <a:cubicBezTo>
                    <a:pt x="7854" y="4070"/>
                    <a:pt x="7726" y="4212"/>
                    <a:pt x="7726" y="4385"/>
                  </a:cubicBezTo>
                  <a:cubicBezTo>
                    <a:pt x="7726" y="4557"/>
                    <a:pt x="7854" y="4699"/>
                    <a:pt x="8020" y="4724"/>
                  </a:cubicBezTo>
                  <a:lnTo>
                    <a:pt x="8020" y="5037"/>
                  </a:lnTo>
                  <a:cubicBezTo>
                    <a:pt x="7854" y="5062"/>
                    <a:pt x="7726" y="5204"/>
                    <a:pt x="7726" y="5376"/>
                  </a:cubicBezTo>
                  <a:cubicBezTo>
                    <a:pt x="7726" y="5566"/>
                    <a:pt x="7881" y="5721"/>
                    <a:pt x="8071" y="5721"/>
                  </a:cubicBezTo>
                  <a:cubicBezTo>
                    <a:pt x="8261" y="5721"/>
                    <a:pt x="8415" y="5566"/>
                    <a:pt x="8415" y="5376"/>
                  </a:cubicBezTo>
                  <a:cubicBezTo>
                    <a:pt x="8415" y="5204"/>
                    <a:pt x="8287" y="5062"/>
                    <a:pt x="8122" y="5037"/>
                  </a:cubicBezTo>
                  <a:lnTo>
                    <a:pt x="8122" y="4724"/>
                  </a:lnTo>
                  <a:cubicBezTo>
                    <a:pt x="8271" y="4702"/>
                    <a:pt x="8388" y="4585"/>
                    <a:pt x="8410" y="4435"/>
                  </a:cubicBezTo>
                  <a:lnTo>
                    <a:pt x="9299" y="4435"/>
                  </a:lnTo>
                  <a:cubicBezTo>
                    <a:pt x="9305" y="4526"/>
                    <a:pt x="9308" y="4618"/>
                    <a:pt x="9308" y="4710"/>
                  </a:cubicBezTo>
                  <a:cubicBezTo>
                    <a:pt x="9308" y="5720"/>
                    <a:pt x="8980" y="6654"/>
                    <a:pt x="8427" y="7414"/>
                  </a:cubicBezTo>
                  <a:cubicBezTo>
                    <a:pt x="8379" y="7341"/>
                    <a:pt x="8330" y="7270"/>
                    <a:pt x="8279" y="7201"/>
                  </a:cubicBezTo>
                  <a:cubicBezTo>
                    <a:pt x="8275" y="7193"/>
                    <a:pt x="8270" y="7186"/>
                    <a:pt x="8263" y="7181"/>
                  </a:cubicBezTo>
                  <a:cubicBezTo>
                    <a:pt x="7932" y="6737"/>
                    <a:pt x="7518" y="6356"/>
                    <a:pt x="7048" y="6064"/>
                  </a:cubicBezTo>
                  <a:cubicBezTo>
                    <a:pt x="7156" y="5783"/>
                    <a:pt x="7217" y="5479"/>
                    <a:pt x="7217" y="5161"/>
                  </a:cubicBezTo>
                  <a:lnTo>
                    <a:pt x="7217" y="2307"/>
                  </a:lnTo>
                  <a:cubicBezTo>
                    <a:pt x="7217" y="2002"/>
                    <a:pt x="6968" y="1753"/>
                    <a:pt x="6663" y="1753"/>
                  </a:cubicBezTo>
                  <a:cubicBezTo>
                    <a:pt x="6443" y="1753"/>
                    <a:pt x="6255" y="1883"/>
                    <a:pt x="6165" y="2068"/>
                  </a:cubicBezTo>
                  <a:cubicBezTo>
                    <a:pt x="6076" y="1883"/>
                    <a:pt x="5887" y="1753"/>
                    <a:pt x="5668" y="1753"/>
                  </a:cubicBezTo>
                  <a:cubicBezTo>
                    <a:pt x="5447" y="1753"/>
                    <a:pt x="5258" y="1884"/>
                    <a:pt x="5169" y="2071"/>
                  </a:cubicBezTo>
                  <a:cubicBezTo>
                    <a:pt x="5080" y="1884"/>
                    <a:pt x="4890" y="1753"/>
                    <a:pt x="4670" y="1753"/>
                  </a:cubicBezTo>
                  <a:cubicBezTo>
                    <a:pt x="4364" y="1753"/>
                    <a:pt x="4116" y="2002"/>
                    <a:pt x="4116" y="2307"/>
                  </a:cubicBezTo>
                  <a:lnTo>
                    <a:pt x="4116" y="3226"/>
                  </a:lnTo>
                  <a:lnTo>
                    <a:pt x="3628" y="3226"/>
                  </a:lnTo>
                  <a:cubicBezTo>
                    <a:pt x="3600" y="2858"/>
                    <a:pt x="3292" y="2568"/>
                    <a:pt x="2917" y="2568"/>
                  </a:cubicBezTo>
                  <a:cubicBezTo>
                    <a:pt x="2523" y="2568"/>
                    <a:pt x="2203" y="2888"/>
                    <a:pt x="2203" y="3282"/>
                  </a:cubicBezTo>
                  <a:lnTo>
                    <a:pt x="2203" y="5161"/>
                  </a:lnTo>
                  <a:cubicBezTo>
                    <a:pt x="2203" y="5479"/>
                    <a:pt x="2263" y="5783"/>
                    <a:pt x="2372" y="6064"/>
                  </a:cubicBezTo>
                  <a:cubicBezTo>
                    <a:pt x="1902" y="6356"/>
                    <a:pt x="1488" y="6737"/>
                    <a:pt x="1156" y="7181"/>
                  </a:cubicBezTo>
                  <a:cubicBezTo>
                    <a:pt x="1150" y="7186"/>
                    <a:pt x="1144" y="7193"/>
                    <a:pt x="1141" y="7201"/>
                  </a:cubicBezTo>
                  <a:cubicBezTo>
                    <a:pt x="1090" y="7270"/>
                    <a:pt x="1040" y="7341"/>
                    <a:pt x="993" y="7414"/>
                  </a:cubicBezTo>
                  <a:cubicBezTo>
                    <a:pt x="481" y="6711"/>
                    <a:pt x="162" y="5859"/>
                    <a:pt x="117" y="4936"/>
                  </a:cubicBezTo>
                  <a:lnTo>
                    <a:pt x="840" y="4936"/>
                  </a:lnTo>
                  <a:cubicBezTo>
                    <a:pt x="1192" y="4936"/>
                    <a:pt x="1478" y="4650"/>
                    <a:pt x="1478" y="4298"/>
                  </a:cubicBezTo>
                  <a:cubicBezTo>
                    <a:pt x="1478" y="3947"/>
                    <a:pt x="1192" y="3660"/>
                    <a:pt x="840" y="3660"/>
                  </a:cubicBezTo>
                  <a:lnTo>
                    <a:pt x="234" y="3660"/>
                  </a:lnTo>
                  <a:cubicBezTo>
                    <a:pt x="576" y="2199"/>
                    <a:pt x="1617" y="1005"/>
                    <a:pt x="2984" y="449"/>
                  </a:cubicBezTo>
                  <a:lnTo>
                    <a:pt x="2984" y="449"/>
                  </a:lnTo>
                  <a:close/>
                  <a:moveTo>
                    <a:pt x="3023" y="1231"/>
                  </a:moveTo>
                  <a:lnTo>
                    <a:pt x="3023" y="1231"/>
                  </a:lnTo>
                  <a:cubicBezTo>
                    <a:pt x="3029" y="1232"/>
                    <a:pt x="3034" y="1234"/>
                    <a:pt x="3040" y="1234"/>
                  </a:cubicBezTo>
                  <a:cubicBezTo>
                    <a:pt x="3046" y="1234"/>
                    <a:pt x="3052" y="1232"/>
                    <a:pt x="3057" y="1231"/>
                  </a:cubicBezTo>
                  <a:cubicBezTo>
                    <a:pt x="3183" y="1240"/>
                    <a:pt x="3283" y="1344"/>
                    <a:pt x="3283" y="1472"/>
                  </a:cubicBezTo>
                  <a:cubicBezTo>
                    <a:pt x="3283" y="1606"/>
                    <a:pt x="3174" y="1715"/>
                    <a:pt x="3040" y="1715"/>
                  </a:cubicBezTo>
                  <a:cubicBezTo>
                    <a:pt x="2906" y="1715"/>
                    <a:pt x="2797" y="1606"/>
                    <a:pt x="2797" y="1472"/>
                  </a:cubicBezTo>
                  <a:cubicBezTo>
                    <a:pt x="2797" y="1344"/>
                    <a:pt x="2897" y="1240"/>
                    <a:pt x="3023" y="1231"/>
                  </a:cubicBezTo>
                  <a:lnTo>
                    <a:pt x="3023" y="1231"/>
                  </a:lnTo>
                  <a:close/>
                  <a:moveTo>
                    <a:pt x="8475" y="7536"/>
                  </a:moveTo>
                  <a:lnTo>
                    <a:pt x="8475" y="7536"/>
                  </a:lnTo>
                  <a:cubicBezTo>
                    <a:pt x="9068" y="6749"/>
                    <a:pt x="9420" y="5770"/>
                    <a:pt x="9420" y="4710"/>
                  </a:cubicBezTo>
                  <a:cubicBezTo>
                    <a:pt x="9420" y="2113"/>
                    <a:pt x="7307" y="0"/>
                    <a:pt x="4710" y="0"/>
                  </a:cubicBezTo>
                  <a:cubicBezTo>
                    <a:pt x="4118" y="0"/>
                    <a:pt x="3553" y="111"/>
                    <a:pt x="3031" y="311"/>
                  </a:cubicBezTo>
                  <a:cubicBezTo>
                    <a:pt x="3023" y="312"/>
                    <a:pt x="3016" y="315"/>
                    <a:pt x="3010" y="319"/>
                  </a:cubicBezTo>
                  <a:cubicBezTo>
                    <a:pt x="1251" y="1002"/>
                    <a:pt x="0" y="2713"/>
                    <a:pt x="0" y="4710"/>
                  </a:cubicBezTo>
                  <a:cubicBezTo>
                    <a:pt x="0" y="5770"/>
                    <a:pt x="351" y="6748"/>
                    <a:pt x="944" y="7536"/>
                  </a:cubicBezTo>
                  <a:cubicBezTo>
                    <a:pt x="947" y="7544"/>
                    <a:pt x="953" y="7552"/>
                    <a:pt x="961" y="7558"/>
                  </a:cubicBezTo>
                  <a:cubicBezTo>
                    <a:pt x="1092" y="7730"/>
                    <a:pt x="1234" y="7893"/>
                    <a:pt x="1387" y="8045"/>
                  </a:cubicBezTo>
                  <a:cubicBezTo>
                    <a:pt x="1388" y="8046"/>
                    <a:pt x="1389" y="8047"/>
                    <a:pt x="1390" y="8048"/>
                  </a:cubicBezTo>
                  <a:cubicBezTo>
                    <a:pt x="1690" y="8346"/>
                    <a:pt x="2029" y="8603"/>
                    <a:pt x="2399" y="8813"/>
                  </a:cubicBezTo>
                  <a:cubicBezTo>
                    <a:pt x="2406" y="8820"/>
                    <a:pt x="2415" y="8824"/>
                    <a:pt x="2425" y="8827"/>
                  </a:cubicBezTo>
                  <a:cubicBezTo>
                    <a:pt x="3102" y="9205"/>
                    <a:pt x="3881" y="9420"/>
                    <a:pt x="4710" y="9420"/>
                  </a:cubicBezTo>
                  <a:cubicBezTo>
                    <a:pt x="5539" y="9420"/>
                    <a:pt x="6317" y="9205"/>
                    <a:pt x="6995" y="8827"/>
                  </a:cubicBezTo>
                  <a:cubicBezTo>
                    <a:pt x="7004" y="8824"/>
                    <a:pt x="7013" y="8820"/>
                    <a:pt x="7020" y="8813"/>
                  </a:cubicBezTo>
                  <a:cubicBezTo>
                    <a:pt x="7387" y="8605"/>
                    <a:pt x="7725" y="8350"/>
                    <a:pt x="8023" y="8055"/>
                  </a:cubicBezTo>
                  <a:cubicBezTo>
                    <a:pt x="8030" y="8050"/>
                    <a:pt x="8036" y="8044"/>
                    <a:pt x="8041" y="8037"/>
                  </a:cubicBezTo>
                  <a:cubicBezTo>
                    <a:pt x="8191" y="7887"/>
                    <a:pt x="8331" y="7725"/>
                    <a:pt x="8460" y="7556"/>
                  </a:cubicBezTo>
                  <a:cubicBezTo>
                    <a:pt x="8467" y="7550"/>
                    <a:pt x="8472" y="7544"/>
                    <a:pt x="8475" y="7536"/>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
        <p:nvSpPr>
          <p:cNvPr id="1266" name="Google Shape;1266;p35"/>
          <p:cNvSpPr/>
          <p:nvPr/>
        </p:nvSpPr>
        <p:spPr>
          <a:xfrm>
            <a:off x="4896907" y="1187195"/>
            <a:ext cx="795528" cy="795528"/>
          </a:xfrm>
          <a:custGeom>
            <a:rect b="b" l="l" r="r" t="t"/>
            <a:pathLst>
              <a:path extrusionOk="0" h="9340" w="9340">
                <a:moveTo>
                  <a:pt x="7497" y="3661"/>
                </a:moveTo>
                <a:lnTo>
                  <a:pt x="7497" y="3661"/>
                </a:lnTo>
                <a:lnTo>
                  <a:pt x="7701" y="3796"/>
                </a:lnTo>
                <a:cubicBezTo>
                  <a:pt x="7727" y="3813"/>
                  <a:pt x="7742" y="3841"/>
                  <a:pt x="7742" y="3872"/>
                </a:cubicBezTo>
                <a:lnTo>
                  <a:pt x="7742" y="4358"/>
                </a:lnTo>
                <a:cubicBezTo>
                  <a:pt x="7742" y="4388"/>
                  <a:pt x="7727" y="4417"/>
                  <a:pt x="7701" y="4434"/>
                </a:cubicBezTo>
                <a:lnTo>
                  <a:pt x="7497" y="4569"/>
                </a:lnTo>
                <a:lnTo>
                  <a:pt x="7497" y="3661"/>
                </a:lnTo>
                <a:lnTo>
                  <a:pt x="7497" y="3661"/>
                </a:lnTo>
                <a:close/>
                <a:moveTo>
                  <a:pt x="6624" y="8788"/>
                </a:moveTo>
                <a:lnTo>
                  <a:pt x="6624" y="8788"/>
                </a:lnTo>
                <a:lnTo>
                  <a:pt x="6624" y="7964"/>
                </a:lnTo>
                <a:cubicBezTo>
                  <a:pt x="6785" y="7937"/>
                  <a:pt x="6909" y="7798"/>
                  <a:pt x="6909" y="7630"/>
                </a:cubicBezTo>
                <a:cubicBezTo>
                  <a:pt x="6909" y="7462"/>
                  <a:pt x="6785" y="7323"/>
                  <a:pt x="6624" y="7296"/>
                </a:cubicBezTo>
                <a:lnTo>
                  <a:pt x="6624" y="6897"/>
                </a:lnTo>
                <a:cubicBezTo>
                  <a:pt x="6785" y="6870"/>
                  <a:pt x="6909" y="6731"/>
                  <a:pt x="6909" y="6563"/>
                </a:cubicBezTo>
                <a:cubicBezTo>
                  <a:pt x="6909" y="6395"/>
                  <a:pt x="6785" y="6256"/>
                  <a:pt x="6624" y="6229"/>
                </a:cubicBezTo>
                <a:lnTo>
                  <a:pt x="6624" y="5708"/>
                </a:lnTo>
                <a:lnTo>
                  <a:pt x="7146" y="5836"/>
                </a:lnTo>
                <a:lnTo>
                  <a:pt x="7146" y="5847"/>
                </a:lnTo>
                <a:cubicBezTo>
                  <a:pt x="7146" y="5944"/>
                  <a:pt x="7225" y="6023"/>
                  <a:pt x="7321" y="6023"/>
                </a:cubicBezTo>
                <a:cubicBezTo>
                  <a:pt x="7418" y="6023"/>
                  <a:pt x="7497" y="5944"/>
                  <a:pt x="7497" y="5847"/>
                </a:cubicBezTo>
                <a:lnTo>
                  <a:pt x="7497" y="4701"/>
                </a:lnTo>
                <a:lnTo>
                  <a:pt x="7762" y="4526"/>
                </a:lnTo>
                <a:cubicBezTo>
                  <a:pt x="7819" y="4488"/>
                  <a:pt x="7853" y="4425"/>
                  <a:pt x="7853" y="4358"/>
                </a:cubicBezTo>
                <a:lnTo>
                  <a:pt x="7853" y="3872"/>
                </a:lnTo>
                <a:cubicBezTo>
                  <a:pt x="7853" y="3804"/>
                  <a:pt x="7819" y="3741"/>
                  <a:pt x="7762" y="3704"/>
                </a:cubicBezTo>
                <a:lnTo>
                  <a:pt x="7497" y="3528"/>
                </a:lnTo>
                <a:lnTo>
                  <a:pt x="7497" y="2441"/>
                </a:lnTo>
                <a:cubicBezTo>
                  <a:pt x="7497" y="2344"/>
                  <a:pt x="7418" y="2265"/>
                  <a:pt x="7321" y="2265"/>
                </a:cubicBezTo>
                <a:cubicBezTo>
                  <a:pt x="7225" y="2265"/>
                  <a:pt x="7146" y="2344"/>
                  <a:pt x="7146" y="2441"/>
                </a:cubicBezTo>
                <a:lnTo>
                  <a:pt x="7146" y="2448"/>
                </a:lnTo>
                <a:lnTo>
                  <a:pt x="6624" y="2576"/>
                </a:lnTo>
                <a:lnTo>
                  <a:pt x="6624" y="2351"/>
                </a:lnTo>
                <a:cubicBezTo>
                  <a:pt x="6624" y="1967"/>
                  <a:pt x="6312" y="1655"/>
                  <a:pt x="5929" y="1655"/>
                </a:cubicBezTo>
                <a:lnTo>
                  <a:pt x="4620" y="1655"/>
                </a:lnTo>
                <a:lnTo>
                  <a:pt x="4620" y="112"/>
                </a:lnTo>
                <a:cubicBezTo>
                  <a:pt x="4637" y="111"/>
                  <a:pt x="4653" y="110"/>
                  <a:pt x="4670" y="110"/>
                </a:cubicBezTo>
                <a:cubicBezTo>
                  <a:pt x="7184" y="110"/>
                  <a:pt x="9229" y="2156"/>
                  <a:pt x="9229" y="4670"/>
                </a:cubicBezTo>
                <a:cubicBezTo>
                  <a:pt x="9229" y="6485"/>
                  <a:pt x="8163" y="8055"/>
                  <a:pt x="6624" y="8788"/>
                </a:cubicBezTo>
                <a:lnTo>
                  <a:pt x="6624" y="8788"/>
                </a:lnTo>
                <a:close/>
                <a:moveTo>
                  <a:pt x="5553" y="6804"/>
                </a:moveTo>
                <a:lnTo>
                  <a:pt x="5553" y="6804"/>
                </a:lnTo>
                <a:cubicBezTo>
                  <a:pt x="5426" y="6804"/>
                  <a:pt x="5324" y="6701"/>
                  <a:pt x="5324" y="6575"/>
                </a:cubicBezTo>
                <a:cubicBezTo>
                  <a:pt x="5324" y="6449"/>
                  <a:pt x="5426" y="6346"/>
                  <a:pt x="5553" y="6346"/>
                </a:cubicBezTo>
                <a:cubicBezTo>
                  <a:pt x="5679" y="6346"/>
                  <a:pt x="5782" y="6449"/>
                  <a:pt x="5782" y="6575"/>
                </a:cubicBezTo>
                <a:cubicBezTo>
                  <a:pt x="5782" y="6701"/>
                  <a:pt x="5679" y="6804"/>
                  <a:pt x="5553" y="6804"/>
                </a:cubicBezTo>
                <a:lnTo>
                  <a:pt x="5553" y="6804"/>
                </a:lnTo>
                <a:close/>
                <a:moveTo>
                  <a:pt x="5553" y="7413"/>
                </a:moveTo>
                <a:lnTo>
                  <a:pt x="5553" y="7413"/>
                </a:lnTo>
                <a:cubicBezTo>
                  <a:pt x="5679" y="7413"/>
                  <a:pt x="5782" y="7516"/>
                  <a:pt x="5782" y="7642"/>
                </a:cubicBezTo>
                <a:cubicBezTo>
                  <a:pt x="5782" y="7768"/>
                  <a:pt x="5679" y="7871"/>
                  <a:pt x="5553" y="7871"/>
                </a:cubicBezTo>
                <a:cubicBezTo>
                  <a:pt x="5426" y="7871"/>
                  <a:pt x="5324" y="7768"/>
                  <a:pt x="5324" y="7642"/>
                </a:cubicBezTo>
                <a:cubicBezTo>
                  <a:pt x="5324" y="7516"/>
                  <a:pt x="5426" y="7413"/>
                  <a:pt x="5553" y="7413"/>
                </a:cubicBezTo>
                <a:lnTo>
                  <a:pt x="5553" y="7413"/>
                </a:lnTo>
                <a:close/>
                <a:moveTo>
                  <a:pt x="4620" y="9228"/>
                </a:moveTo>
                <a:lnTo>
                  <a:pt x="4620" y="9228"/>
                </a:lnTo>
                <a:lnTo>
                  <a:pt x="4620" y="6630"/>
                </a:lnTo>
                <a:lnTo>
                  <a:pt x="5219" y="6630"/>
                </a:lnTo>
                <a:cubicBezTo>
                  <a:pt x="5242" y="6773"/>
                  <a:pt x="5354" y="6885"/>
                  <a:pt x="5497" y="6909"/>
                </a:cubicBezTo>
                <a:lnTo>
                  <a:pt x="5497" y="7308"/>
                </a:lnTo>
                <a:cubicBezTo>
                  <a:pt x="5336" y="7335"/>
                  <a:pt x="5213" y="7474"/>
                  <a:pt x="5213" y="7642"/>
                </a:cubicBezTo>
                <a:cubicBezTo>
                  <a:pt x="5213" y="7829"/>
                  <a:pt x="5365" y="7982"/>
                  <a:pt x="5553" y="7982"/>
                </a:cubicBezTo>
                <a:cubicBezTo>
                  <a:pt x="5740" y="7982"/>
                  <a:pt x="5892" y="7829"/>
                  <a:pt x="5892" y="7642"/>
                </a:cubicBezTo>
                <a:cubicBezTo>
                  <a:pt x="5892" y="7474"/>
                  <a:pt x="5769" y="7335"/>
                  <a:pt x="5608" y="7308"/>
                </a:cubicBezTo>
                <a:lnTo>
                  <a:pt x="5608" y="6909"/>
                </a:lnTo>
                <a:cubicBezTo>
                  <a:pt x="5769" y="6882"/>
                  <a:pt x="5892" y="6743"/>
                  <a:pt x="5892" y="6575"/>
                </a:cubicBezTo>
                <a:cubicBezTo>
                  <a:pt x="5892" y="6388"/>
                  <a:pt x="5740" y="6235"/>
                  <a:pt x="5553" y="6235"/>
                </a:cubicBezTo>
                <a:cubicBezTo>
                  <a:pt x="5384" y="6235"/>
                  <a:pt x="5245" y="6359"/>
                  <a:pt x="5219" y="6520"/>
                </a:cubicBezTo>
                <a:lnTo>
                  <a:pt x="4620" y="6520"/>
                </a:lnTo>
                <a:lnTo>
                  <a:pt x="4620" y="5227"/>
                </a:lnTo>
                <a:cubicBezTo>
                  <a:pt x="4736" y="5250"/>
                  <a:pt x="4852" y="5274"/>
                  <a:pt x="4967" y="5302"/>
                </a:cubicBezTo>
                <a:lnTo>
                  <a:pt x="6514" y="5681"/>
                </a:lnTo>
                <a:lnTo>
                  <a:pt x="6514" y="6229"/>
                </a:lnTo>
                <a:cubicBezTo>
                  <a:pt x="6353" y="6256"/>
                  <a:pt x="6229" y="6395"/>
                  <a:pt x="6229" y="6563"/>
                </a:cubicBezTo>
                <a:cubicBezTo>
                  <a:pt x="6229" y="6731"/>
                  <a:pt x="6353" y="6870"/>
                  <a:pt x="6514" y="6897"/>
                </a:cubicBezTo>
                <a:lnTo>
                  <a:pt x="6514" y="7296"/>
                </a:lnTo>
                <a:cubicBezTo>
                  <a:pt x="6353" y="7323"/>
                  <a:pt x="6229" y="7462"/>
                  <a:pt x="6229" y="7630"/>
                </a:cubicBezTo>
                <a:cubicBezTo>
                  <a:pt x="6229" y="7798"/>
                  <a:pt x="6353" y="7937"/>
                  <a:pt x="6514" y="7964"/>
                </a:cubicBezTo>
                <a:lnTo>
                  <a:pt x="6514" y="8838"/>
                </a:lnTo>
                <a:cubicBezTo>
                  <a:pt x="5949" y="9089"/>
                  <a:pt x="5326" y="9229"/>
                  <a:pt x="4670" y="9229"/>
                </a:cubicBezTo>
                <a:cubicBezTo>
                  <a:pt x="4653" y="9229"/>
                  <a:pt x="4637" y="9228"/>
                  <a:pt x="4620" y="9228"/>
                </a:cubicBezTo>
                <a:lnTo>
                  <a:pt x="4620" y="9228"/>
                </a:lnTo>
                <a:close/>
                <a:moveTo>
                  <a:pt x="110" y="4670"/>
                </a:moveTo>
                <a:lnTo>
                  <a:pt x="110" y="4670"/>
                </a:lnTo>
                <a:cubicBezTo>
                  <a:pt x="110" y="4511"/>
                  <a:pt x="119" y="4354"/>
                  <a:pt x="134" y="4199"/>
                </a:cubicBezTo>
                <a:lnTo>
                  <a:pt x="1211" y="4199"/>
                </a:lnTo>
                <a:cubicBezTo>
                  <a:pt x="1224" y="4535"/>
                  <a:pt x="1356" y="4797"/>
                  <a:pt x="1531" y="4841"/>
                </a:cubicBezTo>
                <a:cubicBezTo>
                  <a:pt x="1547" y="4985"/>
                  <a:pt x="1668" y="5098"/>
                  <a:pt x="1817" y="5098"/>
                </a:cubicBezTo>
                <a:lnTo>
                  <a:pt x="2183" y="5098"/>
                </a:lnTo>
                <a:lnTo>
                  <a:pt x="1841" y="6950"/>
                </a:lnTo>
                <a:cubicBezTo>
                  <a:pt x="1823" y="7047"/>
                  <a:pt x="1848" y="7146"/>
                  <a:pt x="1911" y="7222"/>
                </a:cubicBezTo>
                <a:cubicBezTo>
                  <a:pt x="1974" y="7298"/>
                  <a:pt x="2067" y="7341"/>
                  <a:pt x="2166" y="7341"/>
                </a:cubicBezTo>
                <a:lnTo>
                  <a:pt x="3136" y="7341"/>
                </a:lnTo>
                <a:cubicBezTo>
                  <a:pt x="3158" y="7341"/>
                  <a:pt x="3179" y="7327"/>
                  <a:pt x="3187" y="7307"/>
                </a:cubicBezTo>
                <a:cubicBezTo>
                  <a:pt x="3196" y="7286"/>
                  <a:pt x="3190" y="7262"/>
                  <a:pt x="3174" y="7246"/>
                </a:cubicBezTo>
                <a:cubicBezTo>
                  <a:pt x="2983" y="7060"/>
                  <a:pt x="2898" y="6793"/>
                  <a:pt x="2946" y="6531"/>
                </a:cubicBezTo>
                <a:lnTo>
                  <a:pt x="3062" y="5905"/>
                </a:lnTo>
                <a:cubicBezTo>
                  <a:pt x="3067" y="5905"/>
                  <a:pt x="3072" y="5906"/>
                  <a:pt x="3077" y="5906"/>
                </a:cubicBezTo>
                <a:cubicBezTo>
                  <a:pt x="3131" y="5906"/>
                  <a:pt x="3185" y="5890"/>
                  <a:pt x="3231" y="5858"/>
                </a:cubicBezTo>
                <a:cubicBezTo>
                  <a:pt x="3290" y="5817"/>
                  <a:pt x="3330" y="5755"/>
                  <a:pt x="3343" y="5683"/>
                </a:cubicBezTo>
                <a:cubicBezTo>
                  <a:pt x="3356" y="5612"/>
                  <a:pt x="3341" y="5540"/>
                  <a:pt x="3299" y="5480"/>
                </a:cubicBezTo>
                <a:cubicBezTo>
                  <a:pt x="3265" y="5431"/>
                  <a:pt x="3216" y="5396"/>
                  <a:pt x="3159" y="5378"/>
                </a:cubicBezTo>
                <a:lnTo>
                  <a:pt x="3211" y="5098"/>
                </a:lnTo>
                <a:lnTo>
                  <a:pt x="3277" y="5098"/>
                </a:lnTo>
                <a:cubicBezTo>
                  <a:pt x="3690" y="5098"/>
                  <a:pt x="4103" y="5135"/>
                  <a:pt x="4509" y="5207"/>
                </a:cubicBezTo>
                <a:lnTo>
                  <a:pt x="4509" y="9225"/>
                </a:lnTo>
                <a:cubicBezTo>
                  <a:pt x="2069" y="9140"/>
                  <a:pt x="110" y="7130"/>
                  <a:pt x="110" y="4670"/>
                </a:cubicBezTo>
                <a:lnTo>
                  <a:pt x="110" y="4670"/>
                </a:lnTo>
                <a:close/>
                <a:moveTo>
                  <a:pt x="6514" y="2603"/>
                </a:moveTo>
                <a:lnTo>
                  <a:pt x="6514" y="2603"/>
                </a:lnTo>
                <a:lnTo>
                  <a:pt x="4967" y="2982"/>
                </a:lnTo>
                <a:cubicBezTo>
                  <a:pt x="4852" y="3010"/>
                  <a:pt x="4736" y="3034"/>
                  <a:pt x="4620" y="3056"/>
                </a:cubicBezTo>
                <a:lnTo>
                  <a:pt x="4620" y="1766"/>
                </a:lnTo>
                <a:lnTo>
                  <a:pt x="5929" y="1766"/>
                </a:lnTo>
                <a:cubicBezTo>
                  <a:pt x="6252" y="1766"/>
                  <a:pt x="6514" y="2028"/>
                  <a:pt x="6514" y="2351"/>
                </a:cubicBezTo>
                <a:lnTo>
                  <a:pt x="6514" y="2603"/>
                </a:lnTo>
                <a:lnTo>
                  <a:pt x="6514" y="2603"/>
                </a:lnTo>
                <a:close/>
                <a:moveTo>
                  <a:pt x="2596" y="4529"/>
                </a:moveTo>
                <a:lnTo>
                  <a:pt x="2596" y="4529"/>
                </a:lnTo>
                <a:lnTo>
                  <a:pt x="2470" y="4529"/>
                </a:lnTo>
                <a:cubicBezTo>
                  <a:pt x="2350" y="4529"/>
                  <a:pt x="2252" y="4431"/>
                  <a:pt x="2252" y="4311"/>
                </a:cubicBezTo>
                <a:lnTo>
                  <a:pt x="2252" y="3918"/>
                </a:lnTo>
                <a:cubicBezTo>
                  <a:pt x="2252" y="3798"/>
                  <a:pt x="2350" y="3700"/>
                  <a:pt x="2470" y="3700"/>
                </a:cubicBezTo>
                <a:lnTo>
                  <a:pt x="2596" y="3700"/>
                </a:lnTo>
                <a:lnTo>
                  <a:pt x="2596" y="4529"/>
                </a:lnTo>
                <a:lnTo>
                  <a:pt x="2596" y="4529"/>
                </a:lnTo>
                <a:close/>
                <a:moveTo>
                  <a:pt x="4994" y="3089"/>
                </a:moveTo>
                <a:lnTo>
                  <a:pt x="4994" y="3089"/>
                </a:lnTo>
                <a:lnTo>
                  <a:pt x="6229" y="2787"/>
                </a:lnTo>
                <a:lnTo>
                  <a:pt x="6229" y="4059"/>
                </a:lnTo>
                <a:lnTo>
                  <a:pt x="3320" y="4059"/>
                </a:lnTo>
                <a:lnTo>
                  <a:pt x="3320" y="3296"/>
                </a:lnTo>
                <a:cubicBezTo>
                  <a:pt x="3887" y="3291"/>
                  <a:pt x="4450" y="3222"/>
                  <a:pt x="4994" y="3089"/>
                </a:cubicBezTo>
                <a:lnTo>
                  <a:pt x="4994" y="3089"/>
                </a:lnTo>
                <a:close/>
                <a:moveTo>
                  <a:pt x="2707" y="3091"/>
                </a:moveTo>
                <a:lnTo>
                  <a:pt x="2707" y="3091"/>
                </a:lnTo>
                <a:lnTo>
                  <a:pt x="3210" y="3091"/>
                </a:lnTo>
                <a:lnTo>
                  <a:pt x="3210" y="4988"/>
                </a:lnTo>
                <a:lnTo>
                  <a:pt x="2707" y="4988"/>
                </a:lnTo>
                <a:lnTo>
                  <a:pt x="2707" y="3091"/>
                </a:lnTo>
                <a:close/>
                <a:moveTo>
                  <a:pt x="1886" y="3243"/>
                </a:moveTo>
                <a:lnTo>
                  <a:pt x="1886" y="3243"/>
                </a:lnTo>
                <a:cubicBezTo>
                  <a:pt x="1886" y="3242"/>
                  <a:pt x="1886" y="3242"/>
                  <a:pt x="1886" y="3241"/>
                </a:cubicBezTo>
                <a:lnTo>
                  <a:pt x="1886" y="3091"/>
                </a:lnTo>
                <a:lnTo>
                  <a:pt x="2596" y="3091"/>
                </a:lnTo>
                <a:lnTo>
                  <a:pt x="2596" y="3590"/>
                </a:lnTo>
                <a:lnTo>
                  <a:pt x="2470" y="3590"/>
                </a:lnTo>
                <a:cubicBezTo>
                  <a:pt x="2288" y="3590"/>
                  <a:pt x="2141" y="3737"/>
                  <a:pt x="2141" y="3918"/>
                </a:cubicBezTo>
                <a:lnTo>
                  <a:pt x="2141" y="4311"/>
                </a:lnTo>
                <a:cubicBezTo>
                  <a:pt x="2141" y="4492"/>
                  <a:pt x="2288" y="4640"/>
                  <a:pt x="2470" y="4640"/>
                </a:cubicBezTo>
                <a:lnTo>
                  <a:pt x="2596" y="4640"/>
                </a:lnTo>
                <a:lnTo>
                  <a:pt x="2596" y="4988"/>
                </a:lnTo>
                <a:lnTo>
                  <a:pt x="1890" y="4988"/>
                </a:lnTo>
                <a:lnTo>
                  <a:pt x="1890" y="3263"/>
                </a:lnTo>
                <a:cubicBezTo>
                  <a:pt x="1890" y="3256"/>
                  <a:pt x="1889" y="3249"/>
                  <a:pt x="1886" y="3243"/>
                </a:cubicBezTo>
                <a:lnTo>
                  <a:pt x="1886" y="3243"/>
                </a:lnTo>
                <a:close/>
                <a:moveTo>
                  <a:pt x="1638" y="3475"/>
                </a:moveTo>
                <a:lnTo>
                  <a:pt x="1638" y="3475"/>
                </a:lnTo>
                <a:cubicBezTo>
                  <a:pt x="1638" y="3397"/>
                  <a:pt x="1700" y="3326"/>
                  <a:pt x="1779" y="3304"/>
                </a:cubicBezTo>
                <a:lnTo>
                  <a:pt x="1779" y="4984"/>
                </a:lnTo>
                <a:cubicBezTo>
                  <a:pt x="1699" y="4966"/>
                  <a:pt x="1638" y="4895"/>
                  <a:pt x="1638" y="4809"/>
                </a:cubicBezTo>
                <a:lnTo>
                  <a:pt x="1638" y="3475"/>
                </a:lnTo>
                <a:lnTo>
                  <a:pt x="1638" y="3475"/>
                </a:lnTo>
                <a:close/>
                <a:moveTo>
                  <a:pt x="1320" y="4144"/>
                </a:moveTo>
                <a:lnTo>
                  <a:pt x="1320" y="4144"/>
                </a:lnTo>
                <a:cubicBezTo>
                  <a:pt x="1320" y="3845"/>
                  <a:pt x="1421" y="3626"/>
                  <a:pt x="1528" y="3567"/>
                </a:cubicBezTo>
                <a:lnTo>
                  <a:pt x="1528" y="4721"/>
                </a:lnTo>
                <a:cubicBezTo>
                  <a:pt x="1421" y="4662"/>
                  <a:pt x="1320" y="4442"/>
                  <a:pt x="1320" y="4144"/>
                </a:cubicBezTo>
                <a:lnTo>
                  <a:pt x="1320" y="4144"/>
                </a:lnTo>
                <a:close/>
                <a:moveTo>
                  <a:pt x="2357" y="6898"/>
                </a:moveTo>
                <a:lnTo>
                  <a:pt x="2357" y="6898"/>
                </a:lnTo>
                <a:cubicBezTo>
                  <a:pt x="2299" y="6898"/>
                  <a:pt x="2252" y="6851"/>
                  <a:pt x="2252" y="6793"/>
                </a:cubicBezTo>
                <a:cubicBezTo>
                  <a:pt x="2252" y="6735"/>
                  <a:pt x="2299" y="6688"/>
                  <a:pt x="2357" y="6688"/>
                </a:cubicBezTo>
                <a:cubicBezTo>
                  <a:pt x="2415" y="6688"/>
                  <a:pt x="2462" y="6735"/>
                  <a:pt x="2462" y="6793"/>
                </a:cubicBezTo>
                <a:cubicBezTo>
                  <a:pt x="2462" y="6851"/>
                  <a:pt x="2415" y="6898"/>
                  <a:pt x="2357" y="6898"/>
                </a:cubicBezTo>
                <a:lnTo>
                  <a:pt x="2357" y="6898"/>
                </a:lnTo>
                <a:close/>
                <a:moveTo>
                  <a:pt x="2838" y="6511"/>
                </a:moveTo>
                <a:lnTo>
                  <a:pt x="2838" y="6511"/>
                </a:lnTo>
                <a:cubicBezTo>
                  <a:pt x="2790" y="6767"/>
                  <a:pt x="2855" y="7028"/>
                  <a:pt x="3012" y="7230"/>
                </a:cubicBezTo>
                <a:lnTo>
                  <a:pt x="2412" y="7230"/>
                </a:lnTo>
                <a:lnTo>
                  <a:pt x="2412" y="7000"/>
                </a:lnTo>
                <a:cubicBezTo>
                  <a:pt x="2504" y="6976"/>
                  <a:pt x="2573" y="6892"/>
                  <a:pt x="2573" y="6793"/>
                </a:cubicBezTo>
                <a:cubicBezTo>
                  <a:pt x="2573" y="6674"/>
                  <a:pt x="2476" y="6577"/>
                  <a:pt x="2357" y="6577"/>
                </a:cubicBezTo>
                <a:cubicBezTo>
                  <a:pt x="2238" y="6577"/>
                  <a:pt x="2141" y="6674"/>
                  <a:pt x="2141" y="6793"/>
                </a:cubicBezTo>
                <a:cubicBezTo>
                  <a:pt x="2141" y="6892"/>
                  <a:pt x="2209" y="6976"/>
                  <a:pt x="2302" y="7000"/>
                </a:cubicBezTo>
                <a:lnTo>
                  <a:pt x="2302" y="7230"/>
                </a:lnTo>
                <a:lnTo>
                  <a:pt x="2166" y="7230"/>
                </a:lnTo>
                <a:cubicBezTo>
                  <a:pt x="2100" y="7230"/>
                  <a:pt x="2038" y="7201"/>
                  <a:pt x="1997" y="7151"/>
                </a:cubicBezTo>
                <a:cubicBezTo>
                  <a:pt x="1955" y="7101"/>
                  <a:pt x="1937" y="7035"/>
                  <a:pt x="1949" y="6970"/>
                </a:cubicBezTo>
                <a:lnTo>
                  <a:pt x="2295" y="5098"/>
                </a:lnTo>
                <a:lnTo>
                  <a:pt x="3099" y="5098"/>
                </a:lnTo>
                <a:lnTo>
                  <a:pt x="2838" y="6511"/>
                </a:lnTo>
                <a:lnTo>
                  <a:pt x="2838" y="6511"/>
                </a:lnTo>
                <a:close/>
                <a:moveTo>
                  <a:pt x="3139" y="5490"/>
                </a:moveTo>
                <a:lnTo>
                  <a:pt x="3139" y="5490"/>
                </a:lnTo>
                <a:cubicBezTo>
                  <a:pt x="3166" y="5502"/>
                  <a:pt x="3191" y="5518"/>
                  <a:pt x="3208" y="5543"/>
                </a:cubicBezTo>
                <a:cubicBezTo>
                  <a:pt x="3233" y="5579"/>
                  <a:pt x="3242" y="5621"/>
                  <a:pt x="3234" y="5664"/>
                </a:cubicBezTo>
                <a:cubicBezTo>
                  <a:pt x="3227" y="5706"/>
                  <a:pt x="3203" y="5743"/>
                  <a:pt x="3168" y="5767"/>
                </a:cubicBezTo>
                <a:cubicBezTo>
                  <a:pt x="3142" y="5785"/>
                  <a:pt x="3113" y="5794"/>
                  <a:pt x="3082" y="5795"/>
                </a:cubicBezTo>
                <a:lnTo>
                  <a:pt x="3139" y="5490"/>
                </a:lnTo>
                <a:lnTo>
                  <a:pt x="3139" y="5490"/>
                </a:lnTo>
                <a:close/>
                <a:moveTo>
                  <a:pt x="3320" y="4988"/>
                </a:moveTo>
                <a:lnTo>
                  <a:pt x="3320" y="4988"/>
                </a:lnTo>
                <a:lnTo>
                  <a:pt x="3320" y="4170"/>
                </a:lnTo>
                <a:lnTo>
                  <a:pt x="6229" y="4170"/>
                </a:lnTo>
                <a:lnTo>
                  <a:pt x="6229" y="5497"/>
                </a:lnTo>
                <a:lnTo>
                  <a:pt x="4994" y="5195"/>
                </a:lnTo>
                <a:cubicBezTo>
                  <a:pt x="4446" y="5061"/>
                  <a:pt x="3884" y="4992"/>
                  <a:pt x="3320" y="4988"/>
                </a:cubicBezTo>
                <a:lnTo>
                  <a:pt x="3320" y="4988"/>
                </a:lnTo>
                <a:close/>
                <a:moveTo>
                  <a:pt x="6569" y="6792"/>
                </a:moveTo>
                <a:lnTo>
                  <a:pt x="6569" y="6792"/>
                </a:lnTo>
                <a:cubicBezTo>
                  <a:pt x="6443" y="6792"/>
                  <a:pt x="6340" y="6689"/>
                  <a:pt x="6340" y="6563"/>
                </a:cubicBezTo>
                <a:cubicBezTo>
                  <a:pt x="6340" y="6437"/>
                  <a:pt x="6443" y="6334"/>
                  <a:pt x="6569" y="6334"/>
                </a:cubicBezTo>
                <a:cubicBezTo>
                  <a:pt x="6695" y="6334"/>
                  <a:pt x="6798" y="6437"/>
                  <a:pt x="6798" y="6563"/>
                </a:cubicBezTo>
                <a:cubicBezTo>
                  <a:pt x="6798" y="6689"/>
                  <a:pt x="6695" y="6792"/>
                  <a:pt x="6569" y="6792"/>
                </a:cubicBezTo>
                <a:lnTo>
                  <a:pt x="6569" y="6792"/>
                </a:lnTo>
                <a:close/>
                <a:moveTo>
                  <a:pt x="6569" y="7859"/>
                </a:moveTo>
                <a:lnTo>
                  <a:pt x="6569" y="7859"/>
                </a:lnTo>
                <a:cubicBezTo>
                  <a:pt x="6443" y="7859"/>
                  <a:pt x="6340" y="7756"/>
                  <a:pt x="6340" y="7630"/>
                </a:cubicBezTo>
                <a:cubicBezTo>
                  <a:pt x="6340" y="7504"/>
                  <a:pt x="6443" y="7401"/>
                  <a:pt x="6569" y="7401"/>
                </a:cubicBezTo>
                <a:cubicBezTo>
                  <a:pt x="6695" y="7401"/>
                  <a:pt x="6798" y="7504"/>
                  <a:pt x="6798" y="7630"/>
                </a:cubicBezTo>
                <a:cubicBezTo>
                  <a:pt x="6798" y="7756"/>
                  <a:pt x="6695" y="7859"/>
                  <a:pt x="6569" y="7859"/>
                </a:cubicBezTo>
                <a:lnTo>
                  <a:pt x="6569" y="7859"/>
                </a:lnTo>
                <a:close/>
                <a:moveTo>
                  <a:pt x="7146" y="5722"/>
                </a:moveTo>
                <a:lnTo>
                  <a:pt x="7146" y="5722"/>
                </a:lnTo>
                <a:lnTo>
                  <a:pt x="6591" y="5586"/>
                </a:lnTo>
                <a:cubicBezTo>
                  <a:pt x="6590" y="5586"/>
                  <a:pt x="6590" y="5586"/>
                  <a:pt x="6589" y="5585"/>
                </a:cubicBezTo>
                <a:lnTo>
                  <a:pt x="6340" y="5524"/>
                </a:lnTo>
                <a:cubicBezTo>
                  <a:pt x="6340" y="5524"/>
                  <a:pt x="6340" y="5524"/>
                  <a:pt x="6340" y="5524"/>
                </a:cubicBezTo>
                <a:lnTo>
                  <a:pt x="6340" y="2760"/>
                </a:lnTo>
                <a:lnTo>
                  <a:pt x="7146" y="2562"/>
                </a:lnTo>
                <a:lnTo>
                  <a:pt x="7146" y="5722"/>
                </a:lnTo>
                <a:lnTo>
                  <a:pt x="7146" y="5722"/>
                </a:lnTo>
                <a:close/>
                <a:moveTo>
                  <a:pt x="7256" y="5792"/>
                </a:moveTo>
                <a:lnTo>
                  <a:pt x="7256" y="5792"/>
                </a:lnTo>
                <a:lnTo>
                  <a:pt x="7256" y="2441"/>
                </a:lnTo>
                <a:cubicBezTo>
                  <a:pt x="7256" y="2405"/>
                  <a:pt x="7286" y="2376"/>
                  <a:pt x="7321" y="2376"/>
                </a:cubicBezTo>
                <a:cubicBezTo>
                  <a:pt x="7357" y="2376"/>
                  <a:pt x="7386" y="2405"/>
                  <a:pt x="7386" y="2441"/>
                </a:cubicBezTo>
                <a:lnTo>
                  <a:pt x="7386" y="5847"/>
                </a:lnTo>
                <a:cubicBezTo>
                  <a:pt x="7386" y="5883"/>
                  <a:pt x="7357" y="5912"/>
                  <a:pt x="7321" y="5912"/>
                </a:cubicBezTo>
                <a:cubicBezTo>
                  <a:pt x="7286" y="5912"/>
                  <a:pt x="7256" y="5883"/>
                  <a:pt x="7256" y="5847"/>
                </a:cubicBezTo>
                <a:lnTo>
                  <a:pt x="7256" y="5792"/>
                </a:lnTo>
                <a:lnTo>
                  <a:pt x="7256" y="5792"/>
                </a:lnTo>
                <a:close/>
                <a:moveTo>
                  <a:pt x="3854" y="1711"/>
                </a:moveTo>
                <a:lnTo>
                  <a:pt x="3854" y="1711"/>
                </a:lnTo>
                <a:cubicBezTo>
                  <a:pt x="3854" y="2017"/>
                  <a:pt x="3605" y="2265"/>
                  <a:pt x="3299" y="2265"/>
                </a:cubicBezTo>
                <a:cubicBezTo>
                  <a:pt x="2993" y="2265"/>
                  <a:pt x="2744" y="2017"/>
                  <a:pt x="2744" y="1711"/>
                </a:cubicBezTo>
                <a:cubicBezTo>
                  <a:pt x="2744" y="1405"/>
                  <a:pt x="2993" y="1156"/>
                  <a:pt x="3299" y="1156"/>
                </a:cubicBezTo>
                <a:cubicBezTo>
                  <a:pt x="3605" y="1156"/>
                  <a:pt x="3854" y="1405"/>
                  <a:pt x="3854" y="1711"/>
                </a:cubicBezTo>
                <a:lnTo>
                  <a:pt x="3854" y="1711"/>
                </a:lnTo>
                <a:close/>
                <a:moveTo>
                  <a:pt x="4509" y="114"/>
                </a:moveTo>
                <a:lnTo>
                  <a:pt x="4509" y="114"/>
                </a:lnTo>
                <a:lnTo>
                  <a:pt x="4509" y="1655"/>
                </a:lnTo>
                <a:lnTo>
                  <a:pt x="3961" y="1655"/>
                </a:lnTo>
                <a:cubicBezTo>
                  <a:pt x="3933" y="1315"/>
                  <a:pt x="3647" y="1046"/>
                  <a:pt x="3299" y="1046"/>
                </a:cubicBezTo>
                <a:cubicBezTo>
                  <a:pt x="2932" y="1046"/>
                  <a:pt x="2634" y="1344"/>
                  <a:pt x="2634" y="1711"/>
                </a:cubicBezTo>
                <a:cubicBezTo>
                  <a:pt x="2634" y="2078"/>
                  <a:pt x="2932" y="2376"/>
                  <a:pt x="3299" y="2376"/>
                </a:cubicBezTo>
                <a:cubicBezTo>
                  <a:pt x="3647" y="2376"/>
                  <a:pt x="3933" y="2107"/>
                  <a:pt x="3961" y="1766"/>
                </a:cubicBezTo>
                <a:lnTo>
                  <a:pt x="4509" y="1766"/>
                </a:lnTo>
                <a:lnTo>
                  <a:pt x="4509" y="3076"/>
                </a:lnTo>
                <a:cubicBezTo>
                  <a:pt x="4119" y="3145"/>
                  <a:pt x="3721" y="3182"/>
                  <a:pt x="3320" y="3185"/>
                </a:cubicBezTo>
                <a:lnTo>
                  <a:pt x="3320" y="3036"/>
                </a:lnTo>
                <a:cubicBezTo>
                  <a:pt x="3320" y="3005"/>
                  <a:pt x="3296" y="2980"/>
                  <a:pt x="3265" y="2980"/>
                </a:cubicBezTo>
                <a:lnTo>
                  <a:pt x="1831" y="2980"/>
                </a:lnTo>
                <a:cubicBezTo>
                  <a:pt x="1801" y="2980"/>
                  <a:pt x="1776" y="3005"/>
                  <a:pt x="1776" y="3036"/>
                </a:cubicBezTo>
                <a:lnTo>
                  <a:pt x="1776" y="3191"/>
                </a:lnTo>
                <a:cubicBezTo>
                  <a:pt x="1646" y="3215"/>
                  <a:pt x="1544" y="3320"/>
                  <a:pt x="1530" y="3447"/>
                </a:cubicBezTo>
                <a:cubicBezTo>
                  <a:pt x="1356" y="3491"/>
                  <a:pt x="1224" y="3754"/>
                  <a:pt x="1211" y="4089"/>
                </a:cubicBezTo>
                <a:lnTo>
                  <a:pt x="149" y="4089"/>
                </a:lnTo>
                <a:cubicBezTo>
                  <a:pt x="428" y="1900"/>
                  <a:pt x="2265" y="192"/>
                  <a:pt x="4509" y="114"/>
                </a:cubicBezTo>
                <a:lnTo>
                  <a:pt x="4509" y="114"/>
                </a:lnTo>
                <a:close/>
                <a:moveTo>
                  <a:pt x="4670" y="0"/>
                </a:moveTo>
                <a:lnTo>
                  <a:pt x="4670" y="0"/>
                </a:lnTo>
                <a:cubicBezTo>
                  <a:pt x="4636" y="0"/>
                  <a:pt x="4603" y="2"/>
                  <a:pt x="4570" y="2"/>
                </a:cubicBezTo>
                <a:cubicBezTo>
                  <a:pt x="4568" y="2"/>
                  <a:pt x="4566" y="1"/>
                  <a:pt x="4565" y="1"/>
                </a:cubicBezTo>
                <a:cubicBezTo>
                  <a:pt x="4563" y="1"/>
                  <a:pt x="4561" y="2"/>
                  <a:pt x="4558" y="3"/>
                </a:cubicBezTo>
                <a:cubicBezTo>
                  <a:pt x="2214" y="58"/>
                  <a:pt x="292" y="1848"/>
                  <a:pt x="31" y="4137"/>
                </a:cubicBezTo>
                <a:cubicBezTo>
                  <a:pt x="31" y="4140"/>
                  <a:pt x="30" y="4142"/>
                  <a:pt x="30" y="4144"/>
                </a:cubicBezTo>
                <a:cubicBezTo>
                  <a:pt x="30" y="4144"/>
                  <a:pt x="30" y="4145"/>
                  <a:pt x="30" y="4145"/>
                </a:cubicBezTo>
                <a:cubicBezTo>
                  <a:pt x="10" y="4318"/>
                  <a:pt x="0" y="4492"/>
                  <a:pt x="0" y="4670"/>
                </a:cubicBezTo>
                <a:cubicBezTo>
                  <a:pt x="0" y="7245"/>
                  <a:pt x="2095" y="9340"/>
                  <a:pt x="4670" y="9340"/>
                </a:cubicBezTo>
                <a:cubicBezTo>
                  <a:pt x="7245" y="9340"/>
                  <a:pt x="9340" y="7245"/>
                  <a:pt x="9340" y="4670"/>
                </a:cubicBezTo>
                <a:cubicBezTo>
                  <a:pt x="9340" y="2095"/>
                  <a:pt x="7245" y="0"/>
                  <a:pt x="4670"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4"/>
                                        </p:tgtEl>
                                        <p:attrNameLst>
                                          <p:attrName>style.visibility</p:attrName>
                                        </p:attrNameLst>
                                      </p:cBhvr>
                                      <p:to>
                                        <p:strVal val="visible"/>
                                      </p:to>
                                    </p:set>
                                    <p:animEffect filter="fade" transition="in">
                                      <p:cBhvr>
                                        <p:cTn dur="500"/>
                                        <p:tgtEl>
                                          <p:spTgt spid="1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500"/>
                                        <p:tgtEl>
                                          <p:spTgt spid="1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5"/>
                                        </p:tgtEl>
                                        <p:attrNameLst>
                                          <p:attrName>style.visibility</p:attrName>
                                        </p:attrNameLst>
                                      </p:cBhvr>
                                      <p:to>
                                        <p:strVal val="visible"/>
                                      </p:to>
                                    </p:set>
                                    <p:animEffect filter="fade" transition="in">
                                      <p:cBhvr>
                                        <p:cTn dur="500"/>
                                        <p:tgtEl>
                                          <p:spTgt spid="1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9"/>
                                        </p:tgtEl>
                                        <p:attrNameLst>
                                          <p:attrName>style.visibility</p:attrName>
                                        </p:attrNameLst>
                                      </p:cBhvr>
                                      <p:to>
                                        <p:strVal val="visible"/>
                                      </p:to>
                                    </p:set>
                                    <p:animEffect filter="fade" transition="in">
                                      <p:cBhvr>
                                        <p:cTn dur="500"/>
                                        <p:tgtEl>
                                          <p:spTgt spid="1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8"/>
                                        </p:tgtEl>
                                        <p:attrNameLst>
                                          <p:attrName>style.visibility</p:attrName>
                                        </p:attrNameLst>
                                      </p:cBhvr>
                                      <p:to>
                                        <p:strVal val="visible"/>
                                      </p:to>
                                    </p:set>
                                    <p:animEffect filter="fade" transition="in">
                                      <p:cBhvr>
                                        <p:cTn dur="500"/>
                                        <p:tgtEl>
                                          <p:spTgt spid="1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500"/>
                                        <p:tgtEl>
                                          <p:spTgt spid="1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36"/>
          <p:cNvSpPr txBox="1"/>
          <p:nvPr>
            <p:ph type="title"/>
          </p:nvPr>
        </p:nvSpPr>
        <p:spPr>
          <a:xfrm>
            <a:off x="320675" y="394825"/>
            <a:ext cx="7785900" cy="3447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chemeClr val="accent6"/>
              </a:buClr>
              <a:buSzPts val="2800"/>
              <a:buFont typeface="Lato Black"/>
              <a:buNone/>
            </a:pPr>
            <a:r>
              <a:rPr lang="en-US"/>
              <a:t>Professional Development Offerings</a:t>
            </a:r>
            <a:endParaRPr/>
          </a:p>
        </p:txBody>
      </p:sp>
      <p:sp>
        <p:nvSpPr>
          <p:cNvPr id="1273" name="Google Shape;1273;p36"/>
          <p:cNvSpPr txBox="1"/>
          <p:nvPr/>
        </p:nvSpPr>
        <p:spPr>
          <a:xfrm>
            <a:off x="383357" y="877913"/>
            <a:ext cx="4303500" cy="1048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200"/>
              <a:buFont typeface="Lato"/>
              <a:buNone/>
            </a:pPr>
            <a:r>
              <a:rPr b="0" i="0" lang="en-US" sz="1200" u="none" cap="none" strike="noStrike">
                <a:solidFill>
                  <a:schemeClr val="dk1"/>
                </a:solidFill>
                <a:latin typeface="Lato"/>
                <a:ea typeface="Lato"/>
                <a:cs typeface="Lato"/>
                <a:sym typeface="Lato"/>
              </a:rPr>
              <a:t>EVERFI offers Professional Development, Training &amp; On-Going Support. </a:t>
            </a:r>
            <a:endParaRPr b="0" i="0" sz="12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chemeClr val="dk1"/>
              </a:buClr>
              <a:buSzPts val="700"/>
              <a:buFont typeface="Lato"/>
              <a:buNone/>
            </a:pPr>
            <a:r>
              <a:t/>
            </a:r>
            <a:endParaRPr b="0" i="0" sz="7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chemeClr val="dk1"/>
              </a:buClr>
              <a:buSzPts val="1200"/>
              <a:buFont typeface="Lato"/>
              <a:buNone/>
            </a:pPr>
            <a:r>
              <a:rPr b="0" i="0" lang="en-US" sz="1200" u="none" cap="none" strike="noStrike">
                <a:solidFill>
                  <a:schemeClr val="dk1"/>
                </a:solidFill>
                <a:latin typeface="Lato"/>
                <a:ea typeface="Lato"/>
                <a:cs typeface="Lato"/>
                <a:sym typeface="Lato"/>
              </a:rPr>
              <a:t>These sessions go beyond EVERFI resources. Attendees will walk away with skills and knowledge they can use in the classroom even if they don’t implement the digital resources.</a:t>
            </a:r>
            <a:endParaRPr b="0" i="0" sz="1000" u="none" cap="none" strike="noStrike">
              <a:solidFill>
                <a:schemeClr val="dk1"/>
              </a:solidFill>
              <a:latin typeface="Lato"/>
              <a:ea typeface="Lato"/>
              <a:cs typeface="Lato"/>
              <a:sym typeface="Lato"/>
            </a:endParaRPr>
          </a:p>
        </p:txBody>
      </p:sp>
      <p:sp>
        <p:nvSpPr>
          <p:cNvPr id="1274" name="Google Shape;1274;p36"/>
          <p:cNvSpPr/>
          <p:nvPr/>
        </p:nvSpPr>
        <p:spPr>
          <a:xfrm>
            <a:off x="261576" y="2332503"/>
            <a:ext cx="4303500" cy="781200"/>
          </a:xfrm>
          <a:prstGeom prst="rect">
            <a:avLst/>
          </a:prstGeom>
          <a:noFill/>
          <a:ln>
            <a:noFill/>
          </a:ln>
        </p:spPr>
        <p:txBody>
          <a:bodyPr anchorCtr="0" anchor="t" bIns="45700" lIns="0" spcFirstLastPara="1" rIns="0" wrap="square" tIns="0">
            <a:noAutofit/>
          </a:bodyPr>
          <a:lstStyle/>
          <a:p>
            <a:pPr indent="-292100" lvl="0" marL="457200" marR="0" rtl="0" algn="l">
              <a:lnSpc>
                <a:spcPct val="100000"/>
              </a:lnSpc>
              <a:spcBef>
                <a:spcPts val="0"/>
              </a:spcBef>
              <a:spcAft>
                <a:spcPts val="0"/>
              </a:spcAft>
              <a:buClr>
                <a:schemeClr val="dk1"/>
              </a:buClr>
              <a:buSzPts val="1000"/>
              <a:buFont typeface="Lato"/>
              <a:buChar char="●"/>
            </a:pPr>
            <a:r>
              <a:rPr b="0" i="0" lang="en-US" sz="1200" u="none" cap="none" strike="noStrike">
                <a:solidFill>
                  <a:schemeClr val="dk1"/>
                </a:solidFill>
                <a:latin typeface="Lato"/>
                <a:ea typeface="Lato"/>
                <a:cs typeface="Lato"/>
                <a:sym typeface="Lato"/>
              </a:rPr>
              <a:t>Free to Districts and Schools</a:t>
            </a:r>
            <a:endParaRPr b="0" i="0" sz="1200" u="none" cap="none" strike="noStrike">
              <a:solidFill>
                <a:schemeClr val="dk1"/>
              </a:solidFill>
              <a:latin typeface="Lato"/>
              <a:ea typeface="Lato"/>
              <a:cs typeface="Lato"/>
              <a:sym typeface="Lato"/>
            </a:endParaRPr>
          </a:p>
          <a:p>
            <a:pPr indent="-292100" lvl="0" marL="457200" marR="0" rtl="0" algn="l">
              <a:lnSpc>
                <a:spcPct val="100000"/>
              </a:lnSpc>
              <a:spcBef>
                <a:spcPts val="1000"/>
              </a:spcBef>
              <a:spcAft>
                <a:spcPts val="1000"/>
              </a:spcAft>
              <a:buClr>
                <a:schemeClr val="dk1"/>
              </a:buClr>
              <a:buSzPts val="1000"/>
              <a:buFont typeface="Lato"/>
              <a:buChar char="●"/>
            </a:pPr>
            <a:r>
              <a:rPr b="0" i="0" lang="en-US" sz="1200" u="none" cap="none" strike="noStrike">
                <a:solidFill>
                  <a:schemeClr val="dk1"/>
                </a:solidFill>
                <a:latin typeface="Lato"/>
                <a:ea typeface="Lato"/>
                <a:cs typeface="Lato"/>
                <a:sym typeface="Lato"/>
              </a:rPr>
              <a:t>Local Implementation Manager caters content to your standards and focus areas</a:t>
            </a:r>
            <a:endParaRPr b="1" i="0" sz="1200" u="none" cap="none" strike="noStrike">
              <a:solidFill>
                <a:schemeClr val="dk1"/>
              </a:solidFill>
              <a:latin typeface="Lato"/>
              <a:ea typeface="Lato"/>
              <a:cs typeface="Lato"/>
              <a:sym typeface="Lato"/>
            </a:endParaRPr>
          </a:p>
        </p:txBody>
      </p:sp>
      <p:cxnSp>
        <p:nvCxnSpPr>
          <p:cNvPr id="1275" name="Google Shape;1275;p36"/>
          <p:cNvCxnSpPr/>
          <p:nvPr/>
        </p:nvCxnSpPr>
        <p:spPr>
          <a:xfrm flipH="1" rot="10800000">
            <a:off x="4808638" y="1113600"/>
            <a:ext cx="3300" cy="2658900"/>
          </a:xfrm>
          <a:prstGeom prst="straightConnector1">
            <a:avLst/>
          </a:prstGeom>
          <a:noFill/>
          <a:ln cap="flat" cmpd="sng" w="19050">
            <a:solidFill>
              <a:srgbClr val="F3F3F3"/>
            </a:solidFill>
            <a:prstDash val="solid"/>
            <a:round/>
            <a:headEnd len="sm" w="sm" type="oval"/>
            <a:tailEnd len="sm" w="sm" type="oval"/>
          </a:ln>
        </p:spPr>
      </p:cxnSp>
      <p:pic>
        <p:nvPicPr>
          <p:cNvPr id="1276" name="Google Shape;1276;p36"/>
          <p:cNvPicPr preferRelativeResize="0"/>
          <p:nvPr/>
        </p:nvPicPr>
        <p:blipFill rotWithShape="1">
          <a:blip r:embed="rId3">
            <a:alphaModFix/>
          </a:blip>
          <a:srcRect b="0" l="0" r="0" t="0"/>
          <a:stretch/>
        </p:blipFill>
        <p:spPr>
          <a:xfrm>
            <a:off x="5055500" y="1228500"/>
            <a:ext cx="3643652" cy="2429101"/>
          </a:xfrm>
          <a:prstGeom prst="rect">
            <a:avLst/>
          </a:prstGeom>
          <a:noFill/>
          <a:ln>
            <a:noFill/>
          </a:ln>
        </p:spPr>
      </p:pic>
      <p:pic>
        <p:nvPicPr>
          <p:cNvPr id="1277" name="Google Shape;1277;p36"/>
          <p:cNvPicPr preferRelativeResize="0"/>
          <p:nvPr/>
        </p:nvPicPr>
        <p:blipFill rotWithShape="1">
          <a:blip r:embed="rId4">
            <a:alphaModFix/>
          </a:blip>
          <a:srcRect b="0" l="0" r="0" t="0"/>
          <a:stretch/>
        </p:blipFill>
        <p:spPr>
          <a:xfrm>
            <a:off x="1093273" y="3915000"/>
            <a:ext cx="1685925" cy="781050"/>
          </a:xfrm>
          <a:prstGeom prst="rect">
            <a:avLst/>
          </a:prstGeom>
          <a:noFill/>
          <a:ln>
            <a:noFill/>
          </a:ln>
        </p:spPr>
      </p:pic>
      <p:sp>
        <p:nvSpPr>
          <p:cNvPr id="1278" name="Google Shape;1278;p36"/>
          <p:cNvSpPr txBox="1"/>
          <p:nvPr/>
        </p:nvSpPr>
        <p:spPr>
          <a:xfrm>
            <a:off x="218173" y="3396180"/>
            <a:ext cx="3436126" cy="21362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rPr b="0" i="0" lang="en-US" sz="1800" u="none" cap="none" strike="noStrike">
                <a:solidFill>
                  <a:schemeClr val="dk1"/>
                </a:solidFill>
                <a:latin typeface="Lato Black"/>
                <a:ea typeface="Lato Black"/>
                <a:cs typeface="Lato Black"/>
                <a:sym typeface="Lato Black"/>
              </a:rPr>
              <a:t>Addressing Critical Skill Areas:</a:t>
            </a:r>
            <a:endParaRPr b="0" i="0" sz="1800" u="none" cap="none" strike="noStrike">
              <a:solidFill>
                <a:schemeClr val="dk1"/>
              </a:solidFill>
              <a:latin typeface="Lato"/>
              <a:ea typeface="Lato"/>
              <a:cs typeface="Lato"/>
              <a:sym typeface="Lato"/>
            </a:endParaRPr>
          </a:p>
        </p:txBody>
      </p:sp>
      <p:cxnSp>
        <p:nvCxnSpPr>
          <p:cNvPr id="1279" name="Google Shape;1279;p36"/>
          <p:cNvCxnSpPr/>
          <p:nvPr/>
        </p:nvCxnSpPr>
        <p:spPr>
          <a:xfrm rot="10800000">
            <a:off x="218325" y="3721157"/>
            <a:ext cx="3244722" cy="0"/>
          </a:xfrm>
          <a:prstGeom prst="straightConnector1">
            <a:avLst/>
          </a:prstGeom>
          <a:noFill/>
          <a:ln cap="flat" cmpd="sng" w="19050">
            <a:solidFill>
              <a:schemeClr val="accent6"/>
            </a:solidFill>
            <a:prstDash val="solid"/>
            <a:round/>
            <a:headEnd len="sm" w="sm" type="none"/>
            <a:tailEnd len="sm" w="sm" type="none"/>
          </a:ln>
        </p:spPr>
      </p:cxnSp>
      <p:pic>
        <p:nvPicPr>
          <p:cNvPr id="1280" name="Google Shape;1280;p36"/>
          <p:cNvPicPr preferRelativeResize="0"/>
          <p:nvPr/>
        </p:nvPicPr>
        <p:blipFill rotWithShape="1">
          <a:blip r:embed="rId5">
            <a:alphaModFix/>
          </a:blip>
          <a:srcRect b="0" l="0" r="0" t="0"/>
          <a:stretch/>
        </p:blipFill>
        <p:spPr>
          <a:xfrm>
            <a:off x="2985646" y="3915000"/>
            <a:ext cx="1685925" cy="781050"/>
          </a:xfrm>
          <a:prstGeom prst="rect">
            <a:avLst/>
          </a:prstGeom>
          <a:noFill/>
          <a:ln>
            <a:noFill/>
          </a:ln>
        </p:spPr>
      </p:pic>
      <p:pic>
        <p:nvPicPr>
          <p:cNvPr id="1281" name="Google Shape;1281;p36"/>
          <p:cNvPicPr preferRelativeResize="0"/>
          <p:nvPr/>
        </p:nvPicPr>
        <p:blipFill rotWithShape="1">
          <a:blip r:embed="rId6">
            <a:alphaModFix/>
          </a:blip>
          <a:srcRect b="0" l="0" r="0" t="0"/>
          <a:stretch/>
        </p:blipFill>
        <p:spPr>
          <a:xfrm>
            <a:off x="6662296" y="3915001"/>
            <a:ext cx="1685925" cy="781050"/>
          </a:xfrm>
          <a:prstGeom prst="rect">
            <a:avLst/>
          </a:prstGeom>
          <a:noFill/>
          <a:ln>
            <a:noFill/>
          </a:ln>
        </p:spPr>
      </p:pic>
      <p:pic>
        <p:nvPicPr>
          <p:cNvPr id="1282" name="Google Shape;1282;p36"/>
          <p:cNvPicPr preferRelativeResize="0"/>
          <p:nvPr/>
        </p:nvPicPr>
        <p:blipFill rotWithShape="1">
          <a:blip r:embed="rId7">
            <a:alphaModFix/>
          </a:blip>
          <a:srcRect b="0" l="0" r="0" t="0"/>
          <a:stretch/>
        </p:blipFill>
        <p:spPr>
          <a:xfrm>
            <a:off x="4823971" y="3919764"/>
            <a:ext cx="1685925" cy="771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pic>
        <p:nvPicPr>
          <p:cNvPr id="1288" name="Google Shape;1288;p37"/>
          <p:cNvPicPr preferRelativeResize="0"/>
          <p:nvPr/>
        </p:nvPicPr>
        <p:blipFill rotWithShape="1">
          <a:blip r:embed="rId3">
            <a:alphaModFix/>
          </a:blip>
          <a:srcRect b="0" l="0" r="0" t="0"/>
          <a:stretch/>
        </p:blipFill>
        <p:spPr>
          <a:xfrm>
            <a:off x="4848726" y="1386275"/>
            <a:ext cx="4184150" cy="2375616"/>
          </a:xfrm>
          <a:prstGeom prst="rect">
            <a:avLst/>
          </a:prstGeom>
          <a:noFill/>
          <a:ln>
            <a:noFill/>
          </a:ln>
          <a:effectLst>
            <a:outerShdw blurRad="57150" rotWithShape="0" algn="bl" dir="5400000" dist="19050">
              <a:srgbClr val="999999">
                <a:alpha val="49411"/>
              </a:srgbClr>
            </a:outerShdw>
          </a:effectLst>
        </p:spPr>
      </p:pic>
      <p:sp>
        <p:nvSpPr>
          <p:cNvPr id="1289" name="Google Shape;1289;p37"/>
          <p:cNvSpPr txBox="1"/>
          <p:nvPr>
            <p:ph type="title"/>
          </p:nvPr>
        </p:nvSpPr>
        <p:spPr>
          <a:xfrm>
            <a:off x="320674" y="394825"/>
            <a:ext cx="5572123" cy="3447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chemeClr val="accent6"/>
              </a:buClr>
              <a:buSzPts val="2800"/>
              <a:buFont typeface="Lato Black"/>
              <a:buNone/>
            </a:pPr>
            <a:r>
              <a:rPr lang="en-US"/>
              <a:t>Continued Professional Learning </a:t>
            </a:r>
            <a:endParaRPr/>
          </a:p>
        </p:txBody>
      </p:sp>
      <p:sp>
        <p:nvSpPr>
          <p:cNvPr id="1290" name="Google Shape;1290;p37"/>
          <p:cNvSpPr txBox="1"/>
          <p:nvPr/>
        </p:nvSpPr>
        <p:spPr>
          <a:xfrm>
            <a:off x="261575" y="1025236"/>
            <a:ext cx="4446600" cy="1420703"/>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200"/>
              <a:buFont typeface="Lato"/>
              <a:buNone/>
            </a:pPr>
            <a:r>
              <a:rPr b="0" i="0" lang="en-US" sz="1200" u="none" cap="none" strike="noStrike">
                <a:solidFill>
                  <a:schemeClr val="dk1"/>
                </a:solidFill>
                <a:latin typeface="Lato"/>
                <a:ea typeface="Lato"/>
                <a:cs typeface="Lato"/>
                <a:sym typeface="Lato"/>
              </a:rPr>
              <a:t>EVERFI helps educators reach their goals to continually learn and improve through webinars hosted by leading subject matter experts in whole child education topics.</a:t>
            </a:r>
            <a:endParaRPr b="0" i="0" sz="12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chemeClr val="dk1"/>
              </a:buClr>
              <a:buSzPts val="700"/>
              <a:buFont typeface="Lato"/>
              <a:buNone/>
            </a:pPr>
            <a:r>
              <a:t/>
            </a:r>
            <a:endParaRPr b="0" i="0" sz="7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chemeClr val="dk1"/>
              </a:buClr>
              <a:buSzPts val="1200"/>
              <a:buFont typeface="Lato"/>
              <a:buNone/>
            </a:pPr>
            <a:r>
              <a:rPr b="0" i="0" lang="en-US" sz="1200" u="none" cap="none" strike="noStrike">
                <a:solidFill>
                  <a:schemeClr val="dk1"/>
                </a:solidFill>
                <a:latin typeface="Lato"/>
                <a:ea typeface="Lato"/>
                <a:cs typeface="Lato"/>
                <a:sym typeface="Lato"/>
              </a:rPr>
              <a:t>Educators can connect with Subject Matter Experts through polls, content and Q&amp;A.</a:t>
            </a:r>
            <a:endParaRPr b="0" i="0" sz="1200" u="none" cap="none" strike="noStrike">
              <a:solidFill>
                <a:schemeClr val="dk1"/>
              </a:solidFill>
              <a:latin typeface="Lato"/>
              <a:ea typeface="Lato"/>
              <a:cs typeface="Lato"/>
              <a:sym typeface="Lato"/>
            </a:endParaRPr>
          </a:p>
          <a:p>
            <a:pPr indent="0" lvl="0" marL="0" marR="0" rtl="0" algn="l">
              <a:lnSpc>
                <a:spcPct val="120000"/>
              </a:lnSpc>
              <a:spcBef>
                <a:spcPts val="0"/>
              </a:spcBef>
              <a:spcAft>
                <a:spcPts val="0"/>
              </a:spcAft>
              <a:buClr>
                <a:schemeClr val="dk1"/>
              </a:buClr>
              <a:buSzPts val="1000"/>
              <a:buFont typeface="Arial"/>
              <a:buNone/>
            </a:pPr>
            <a:r>
              <a:t/>
            </a:r>
            <a:endParaRPr b="0" i="0" sz="1000" u="none" cap="none" strike="noStrike">
              <a:solidFill>
                <a:schemeClr val="dk1"/>
              </a:solidFill>
              <a:latin typeface="Lato"/>
              <a:ea typeface="Lato"/>
              <a:cs typeface="Lato"/>
              <a:sym typeface="Lato"/>
            </a:endParaRPr>
          </a:p>
        </p:txBody>
      </p:sp>
      <p:sp>
        <p:nvSpPr>
          <p:cNvPr id="1291" name="Google Shape;1291;p37"/>
          <p:cNvSpPr txBox="1"/>
          <p:nvPr/>
        </p:nvSpPr>
        <p:spPr>
          <a:xfrm>
            <a:off x="261575" y="2358956"/>
            <a:ext cx="2940000" cy="215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rPr b="0" i="0" lang="en-US" sz="1600" u="none" cap="none" strike="noStrike">
                <a:solidFill>
                  <a:schemeClr val="dk1"/>
                </a:solidFill>
                <a:latin typeface="Lato Black"/>
                <a:ea typeface="Lato Black"/>
                <a:cs typeface="Lato Black"/>
                <a:sym typeface="Lato Black"/>
              </a:rPr>
              <a:t>Details</a:t>
            </a:r>
            <a:endParaRPr b="0" i="0" sz="1600" u="none" cap="none" strike="noStrike">
              <a:solidFill>
                <a:schemeClr val="dk1"/>
              </a:solidFill>
              <a:latin typeface="Lato"/>
              <a:ea typeface="Lato"/>
              <a:cs typeface="Lato"/>
              <a:sym typeface="Lato"/>
            </a:endParaRPr>
          </a:p>
        </p:txBody>
      </p:sp>
      <p:sp>
        <p:nvSpPr>
          <p:cNvPr id="1292" name="Google Shape;1292;p37"/>
          <p:cNvSpPr/>
          <p:nvPr/>
        </p:nvSpPr>
        <p:spPr>
          <a:xfrm>
            <a:off x="261577" y="2793535"/>
            <a:ext cx="4303500" cy="1374298"/>
          </a:xfrm>
          <a:prstGeom prst="rect">
            <a:avLst/>
          </a:prstGeom>
          <a:noFill/>
          <a:ln>
            <a:noFill/>
          </a:ln>
        </p:spPr>
        <p:txBody>
          <a:bodyPr anchorCtr="0" anchor="t" bIns="45700" lIns="0" spcFirstLastPara="1" rIns="0" wrap="square" tIns="0">
            <a:noAutofit/>
          </a:bodyPr>
          <a:lstStyle/>
          <a:p>
            <a:pPr indent="0" lvl="0" marL="1651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Lato"/>
                <a:ea typeface="Lato"/>
                <a:cs typeface="Lato"/>
                <a:sym typeface="Lato"/>
              </a:rPr>
              <a:t>Monthly webinars offering thought leadership and implementation practices</a:t>
            </a:r>
            <a:endParaRPr b="0" i="0" sz="1400" u="none" cap="none" strike="noStrike">
              <a:solidFill>
                <a:srgbClr val="000000"/>
              </a:solidFill>
              <a:latin typeface="Arial"/>
              <a:ea typeface="Arial"/>
              <a:cs typeface="Arial"/>
              <a:sym typeface="Arial"/>
            </a:endParaRPr>
          </a:p>
          <a:p>
            <a:pPr indent="0" lvl="0" marL="1651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Lato"/>
              <a:ea typeface="Lato"/>
              <a:cs typeface="Lato"/>
              <a:sym typeface="Lato"/>
            </a:endParaRPr>
          </a:p>
          <a:p>
            <a:pPr indent="0" lvl="0" marL="1651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Lato"/>
                <a:ea typeface="Lato"/>
                <a:cs typeface="Lato"/>
                <a:sym typeface="Lato"/>
              </a:rPr>
              <a:t>Upcoming Webinars:</a:t>
            </a:r>
            <a:endParaRPr b="0" i="0" sz="1400" u="none" cap="none" strike="noStrike">
              <a:solidFill>
                <a:srgbClr val="000000"/>
              </a:solidFill>
              <a:latin typeface="Arial"/>
              <a:ea typeface="Arial"/>
              <a:cs typeface="Arial"/>
              <a:sym typeface="Arial"/>
            </a:endParaRPr>
          </a:p>
          <a:p>
            <a:pPr indent="-292100" lvl="1" marL="914400" marR="0" rtl="0" algn="l">
              <a:lnSpc>
                <a:spcPct val="100000"/>
              </a:lnSpc>
              <a:spcBef>
                <a:spcPts val="0"/>
              </a:spcBef>
              <a:spcAft>
                <a:spcPts val="0"/>
              </a:spcAft>
              <a:buClr>
                <a:schemeClr val="dk1"/>
              </a:buClr>
              <a:buSzPts val="1000"/>
              <a:buFont typeface="Lato"/>
              <a:buChar char="●"/>
            </a:pPr>
            <a:r>
              <a:rPr b="0" i="1" lang="en-US" sz="1200" u="none" cap="none" strike="noStrike">
                <a:solidFill>
                  <a:srgbClr val="5FC7CC"/>
                </a:solidFill>
                <a:latin typeface="Lato"/>
                <a:ea typeface="Lato"/>
                <a:cs typeface="Lato"/>
                <a:sym typeface="Lato"/>
              </a:rPr>
              <a:t>Back to School 101 </a:t>
            </a:r>
            <a:r>
              <a:rPr b="0" i="0" lang="en-US" sz="1200" u="none" cap="none" strike="noStrike">
                <a:solidFill>
                  <a:srgbClr val="5FC7CC"/>
                </a:solidFill>
                <a:latin typeface="Lato"/>
                <a:ea typeface="Lato"/>
                <a:cs typeface="Lato"/>
                <a:sym typeface="Lato"/>
              </a:rPr>
              <a:t>– 9.4 and 9.12</a:t>
            </a:r>
            <a:endParaRPr b="0" i="0" sz="1400" u="none" cap="none" strike="noStrike">
              <a:solidFill>
                <a:srgbClr val="000000"/>
              </a:solidFill>
              <a:latin typeface="Arial"/>
              <a:ea typeface="Arial"/>
              <a:cs typeface="Arial"/>
              <a:sym typeface="Arial"/>
            </a:endParaRPr>
          </a:p>
          <a:p>
            <a:pPr indent="-292100" lvl="1" marL="914400" marR="0" rtl="0" algn="l">
              <a:lnSpc>
                <a:spcPct val="100000"/>
              </a:lnSpc>
              <a:spcBef>
                <a:spcPts val="0"/>
              </a:spcBef>
              <a:spcAft>
                <a:spcPts val="0"/>
              </a:spcAft>
              <a:buClr>
                <a:schemeClr val="dk1"/>
              </a:buClr>
              <a:buSzPts val="1000"/>
              <a:buFont typeface="Lato"/>
              <a:buChar char="●"/>
            </a:pPr>
            <a:r>
              <a:rPr b="0" i="1" lang="en-US" sz="1200" u="none" cap="none" strike="noStrike">
                <a:solidFill>
                  <a:srgbClr val="5FC7CC"/>
                </a:solidFill>
                <a:latin typeface="Lato"/>
                <a:ea typeface="Lato"/>
                <a:cs typeface="Lato"/>
                <a:sym typeface="Lato"/>
              </a:rPr>
              <a:t>Digital Wellness &amp; Safety </a:t>
            </a:r>
            <a:r>
              <a:rPr b="0" i="0" lang="en-US" sz="1200" u="none" cap="none" strike="noStrike">
                <a:solidFill>
                  <a:srgbClr val="5FC7CC"/>
                </a:solidFill>
                <a:latin typeface="Lato"/>
                <a:ea typeface="Lato"/>
                <a:cs typeface="Lato"/>
                <a:sym typeface="Lato"/>
              </a:rPr>
              <a:t>– 9.24</a:t>
            </a:r>
            <a:endParaRPr b="0" i="0" sz="1400" u="none" cap="none" strike="noStrike">
              <a:solidFill>
                <a:srgbClr val="000000"/>
              </a:solidFill>
              <a:latin typeface="Arial"/>
              <a:ea typeface="Arial"/>
              <a:cs typeface="Arial"/>
              <a:sym typeface="Arial"/>
            </a:endParaRPr>
          </a:p>
          <a:p>
            <a:pPr indent="-292100" lvl="1" marL="914400" marR="0" rtl="0" algn="l">
              <a:lnSpc>
                <a:spcPct val="100000"/>
              </a:lnSpc>
              <a:spcBef>
                <a:spcPts val="0"/>
              </a:spcBef>
              <a:spcAft>
                <a:spcPts val="0"/>
              </a:spcAft>
              <a:buClr>
                <a:schemeClr val="dk1"/>
              </a:buClr>
              <a:buSzPts val="1000"/>
              <a:buFont typeface="Lato"/>
              <a:buChar char="●"/>
            </a:pPr>
            <a:r>
              <a:rPr b="0" i="1" lang="en-US" sz="1200" u="none" cap="none" strike="noStrike">
                <a:solidFill>
                  <a:srgbClr val="5FC7CC"/>
                </a:solidFill>
                <a:latin typeface="Lato"/>
                <a:ea typeface="Lato"/>
                <a:cs typeface="Lato"/>
                <a:sym typeface="Lato"/>
              </a:rPr>
              <a:t>High School Financial Education </a:t>
            </a:r>
            <a:r>
              <a:rPr b="0" i="0" lang="en-US" sz="1200" u="none" cap="none" strike="noStrike">
                <a:solidFill>
                  <a:srgbClr val="5FC7CC"/>
                </a:solidFill>
                <a:latin typeface="Lato"/>
                <a:ea typeface="Lato"/>
                <a:cs typeface="Lato"/>
                <a:sym typeface="Lato"/>
              </a:rPr>
              <a:t>– 10.1</a:t>
            </a:r>
            <a:endParaRPr b="0" i="0" sz="1200" u="none" cap="none" strike="noStrike">
              <a:solidFill>
                <a:srgbClr val="5FC7CC"/>
              </a:solidFill>
              <a:latin typeface="Lato"/>
              <a:ea typeface="Lato"/>
              <a:cs typeface="Lato"/>
              <a:sym typeface="Lato"/>
            </a:endParaRPr>
          </a:p>
          <a:p>
            <a:pPr indent="0" lvl="0" marL="165100" marR="0" rtl="0" algn="l">
              <a:lnSpc>
                <a:spcPct val="100000"/>
              </a:lnSpc>
              <a:spcBef>
                <a:spcPts val="1000"/>
              </a:spcBef>
              <a:spcAft>
                <a:spcPts val="1000"/>
              </a:spcAft>
              <a:buClr>
                <a:srgbClr val="000000"/>
              </a:buClr>
              <a:buSzPts val="1200"/>
              <a:buFont typeface="Arial"/>
              <a:buNone/>
            </a:pPr>
            <a:r>
              <a:rPr b="0" i="0" lang="en-US" sz="1200" u="none" cap="none" strike="noStrike">
                <a:solidFill>
                  <a:schemeClr val="dk1"/>
                </a:solidFill>
                <a:latin typeface="Lato"/>
                <a:ea typeface="Lato"/>
                <a:cs typeface="Lato"/>
                <a:sym typeface="Lato"/>
              </a:rPr>
              <a:t>Attendees receive </a:t>
            </a:r>
            <a:r>
              <a:rPr b="1" i="0" lang="en-US" sz="1200" u="none" cap="none" strike="noStrike">
                <a:solidFill>
                  <a:schemeClr val="dk1"/>
                </a:solidFill>
                <a:latin typeface="Lato"/>
                <a:ea typeface="Lato"/>
                <a:cs typeface="Lato"/>
                <a:sym typeface="Lato"/>
              </a:rPr>
              <a:t>1 hour of professional learning credit </a:t>
            </a:r>
            <a:endParaRPr b="1" i="0" sz="1200" u="none" cap="none" strike="noStrike">
              <a:solidFill>
                <a:schemeClr val="dk1"/>
              </a:solidFill>
              <a:latin typeface="Lato"/>
              <a:ea typeface="Lato"/>
              <a:cs typeface="Lato"/>
              <a:sym typeface="Lato"/>
            </a:endParaRPr>
          </a:p>
        </p:txBody>
      </p:sp>
      <p:cxnSp>
        <p:nvCxnSpPr>
          <p:cNvPr id="1293" name="Google Shape;1293;p37"/>
          <p:cNvCxnSpPr/>
          <p:nvPr/>
        </p:nvCxnSpPr>
        <p:spPr>
          <a:xfrm flipH="1" rot="10800000">
            <a:off x="4722183" y="1025236"/>
            <a:ext cx="10351" cy="3571221"/>
          </a:xfrm>
          <a:prstGeom prst="straightConnector1">
            <a:avLst/>
          </a:prstGeom>
          <a:noFill/>
          <a:ln cap="flat" cmpd="sng" w="19050">
            <a:solidFill>
              <a:srgbClr val="F3F3F3"/>
            </a:solidFill>
            <a:prstDash val="solid"/>
            <a:round/>
            <a:headEnd len="sm" w="sm" type="oval"/>
            <a:tailEnd len="sm" w="sm" type="oval"/>
          </a:ln>
        </p:spPr>
      </p:cxnSp>
      <p:sp>
        <p:nvSpPr>
          <p:cNvPr id="1294" name="Google Shape;1294;p37"/>
          <p:cNvSpPr/>
          <p:nvPr/>
        </p:nvSpPr>
        <p:spPr>
          <a:xfrm>
            <a:off x="5661892" y="4233889"/>
            <a:ext cx="2597138" cy="417900"/>
          </a:xfrm>
          <a:prstGeom prst="roundRect">
            <a:avLst>
              <a:gd fmla="val 16667" name="adj"/>
            </a:avLst>
          </a:prstGeom>
          <a:solidFill>
            <a:srgbClr val="5FC7CC"/>
          </a:solidFill>
          <a:ln>
            <a:noFill/>
          </a:ln>
          <a:effectLst>
            <a:outerShdw blurRad="228600" rotWithShape="0" algn="bl" dir="4500000" dist="66675">
              <a:srgbClr val="B7B7B7">
                <a:alpha val="2823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Lato"/>
              <a:buNone/>
            </a:pPr>
            <a:r>
              <a:t/>
            </a:r>
            <a:endParaRPr b="0" i="0" sz="1800" u="none" cap="none" strike="noStrike">
              <a:solidFill>
                <a:schemeClr val="dk1"/>
              </a:solidFill>
              <a:latin typeface="Lato"/>
              <a:ea typeface="Lato"/>
              <a:cs typeface="Lato"/>
              <a:sym typeface="Lato"/>
            </a:endParaRPr>
          </a:p>
        </p:txBody>
      </p:sp>
      <p:sp>
        <p:nvSpPr>
          <p:cNvPr id="1295" name="Google Shape;1295;p37"/>
          <p:cNvSpPr txBox="1"/>
          <p:nvPr/>
        </p:nvSpPr>
        <p:spPr>
          <a:xfrm>
            <a:off x="5680364" y="4197333"/>
            <a:ext cx="2546578" cy="41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600"/>
              <a:buFont typeface="Lato"/>
              <a:buNone/>
            </a:pPr>
            <a:r>
              <a:rPr b="1" i="0" lang="en-US" sz="1600" u="none" cap="none" strike="noStrike">
                <a:solidFill>
                  <a:schemeClr val="hlink"/>
                </a:solidFill>
                <a:uFill>
                  <a:noFill/>
                </a:uFill>
                <a:latin typeface="Lato"/>
                <a:ea typeface="Lato"/>
                <a:cs typeface="Lato"/>
                <a:sym typeface="Lato"/>
                <a:hlinkClick r:id="rId4"/>
              </a:rPr>
              <a:t>everfi.com/k12-webinars</a:t>
            </a:r>
            <a:endParaRPr b="1" i="0" sz="1600" u="none" cap="none" strike="noStrike">
              <a:solidFill>
                <a:schemeClr val="lt1"/>
              </a:solidFill>
              <a:latin typeface="Lato"/>
              <a:ea typeface="Lato"/>
              <a:cs typeface="Lato"/>
              <a:sym typeface="Lato"/>
            </a:endParaRPr>
          </a:p>
        </p:txBody>
      </p:sp>
      <p:sp>
        <p:nvSpPr>
          <p:cNvPr id="1296" name="Google Shape;1296;p37"/>
          <p:cNvSpPr txBox="1"/>
          <p:nvPr/>
        </p:nvSpPr>
        <p:spPr>
          <a:xfrm>
            <a:off x="5528550" y="3815989"/>
            <a:ext cx="2824500" cy="41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Lato"/>
              <a:buNone/>
            </a:pPr>
            <a:r>
              <a:rPr b="0" i="0" lang="en-US" sz="1200" u="none" cap="none" strike="noStrike">
                <a:solidFill>
                  <a:schemeClr val="dk1"/>
                </a:solidFill>
                <a:latin typeface="Lato"/>
                <a:ea typeface="Lato"/>
                <a:cs typeface="Lato"/>
                <a:sym typeface="Lato"/>
              </a:rPr>
              <a:t>Access past webinars on demand:</a:t>
            </a:r>
            <a:endParaRPr b="0" i="0" sz="1200" u="none" cap="none" strike="noStrike">
              <a:solidFill>
                <a:schemeClr val="dk1"/>
              </a:solidFill>
              <a:latin typeface="Lato"/>
              <a:ea typeface="Lato"/>
              <a:cs typeface="Lato"/>
              <a:sym typeface="Lato"/>
            </a:endParaRPr>
          </a:p>
        </p:txBody>
      </p:sp>
      <p:pic>
        <p:nvPicPr>
          <p:cNvPr id="1297" name="Google Shape;1297;p37"/>
          <p:cNvPicPr preferRelativeResize="0"/>
          <p:nvPr/>
        </p:nvPicPr>
        <p:blipFill rotWithShape="1">
          <a:blip r:embed="rId5">
            <a:alphaModFix/>
          </a:blip>
          <a:srcRect b="0" l="0" r="0" t="0"/>
          <a:stretch/>
        </p:blipFill>
        <p:spPr>
          <a:xfrm>
            <a:off x="6002475" y="1518150"/>
            <a:ext cx="1876650" cy="1876650"/>
          </a:xfrm>
          <a:prstGeom prst="rect">
            <a:avLst/>
          </a:prstGeom>
          <a:noFill/>
          <a:ln>
            <a:noFill/>
          </a:ln>
          <a:effectLst>
            <a:outerShdw blurRad="57150" rotWithShape="0" algn="bl" dir="5400000" dist="19050">
              <a:srgbClr val="666666">
                <a:alpha val="49411"/>
              </a:srgbClr>
            </a:outerShdw>
          </a:effectLst>
        </p:spPr>
      </p:pic>
      <p:cxnSp>
        <p:nvCxnSpPr>
          <p:cNvPr id="1298" name="Google Shape;1298;p37"/>
          <p:cNvCxnSpPr/>
          <p:nvPr/>
        </p:nvCxnSpPr>
        <p:spPr>
          <a:xfrm rot="10800000">
            <a:off x="261575" y="2656393"/>
            <a:ext cx="798742" cy="0"/>
          </a:xfrm>
          <a:prstGeom prst="straightConnector1">
            <a:avLst/>
          </a:prstGeom>
          <a:noFill/>
          <a:ln cap="flat" cmpd="sng" w="19050">
            <a:solidFill>
              <a:schemeClr val="accent6"/>
            </a:solidFill>
            <a:prstDash val="solid"/>
            <a:round/>
            <a:headEnd len="sm" w="sm" type="none"/>
            <a:tailEnd len="sm" w="sm" type="none"/>
          </a:ln>
        </p:spPr>
      </p:cxnSp>
      <p:sp>
        <p:nvSpPr>
          <p:cNvPr id="1299" name="Google Shape;1299;p37"/>
          <p:cNvSpPr txBox="1"/>
          <p:nvPr/>
        </p:nvSpPr>
        <p:spPr>
          <a:xfrm>
            <a:off x="4732534" y="956149"/>
            <a:ext cx="2824500" cy="41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Lato"/>
              <a:buNone/>
            </a:pPr>
            <a:r>
              <a:rPr b="0" i="1" lang="en-US" sz="1200" u="none" cap="none" strike="noStrike">
                <a:solidFill>
                  <a:schemeClr val="dk1"/>
                </a:solidFill>
                <a:latin typeface="Lato"/>
                <a:ea typeface="Lato"/>
                <a:cs typeface="Lato"/>
                <a:sym typeface="Lato"/>
              </a:rPr>
              <a:t>Kickstarting a Compassionate Classroom</a:t>
            </a:r>
            <a:endParaRPr b="0" i="1" sz="1200" u="none" cap="none" strike="noStrike">
              <a:solidFill>
                <a:schemeClr val="dk1"/>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38"/>
          <p:cNvSpPr txBox="1"/>
          <p:nvPr>
            <p:ph type="title"/>
          </p:nvPr>
        </p:nvSpPr>
        <p:spPr>
          <a:xfrm>
            <a:off x="320675" y="394822"/>
            <a:ext cx="8502650" cy="359073"/>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Certified Teacher Program</a:t>
            </a:r>
            <a:endParaRPr/>
          </a:p>
        </p:txBody>
      </p:sp>
      <p:sp>
        <p:nvSpPr>
          <p:cNvPr id="1305" name="Google Shape;1305;p38"/>
          <p:cNvSpPr txBox="1"/>
          <p:nvPr>
            <p:ph idx="4294967295" type="body"/>
          </p:nvPr>
        </p:nvSpPr>
        <p:spPr>
          <a:xfrm>
            <a:off x="1918175" y="1045625"/>
            <a:ext cx="6901800" cy="8835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Clr>
                <a:schemeClr val="dk1"/>
              </a:buClr>
              <a:buSzPts val="1300"/>
              <a:buNone/>
            </a:pPr>
            <a:r>
              <a:rPr lang="en-US" sz="1300"/>
              <a:t>EVERFI offers teachers a micro-credential in teaching critical skills worth 8 hours of professional development.</a:t>
            </a:r>
            <a:endParaRPr/>
          </a:p>
          <a:p>
            <a:pPr indent="0" lvl="0" marL="0" rtl="0" algn="l">
              <a:lnSpc>
                <a:spcPct val="120000"/>
              </a:lnSpc>
              <a:spcBef>
                <a:spcPts val="1200"/>
              </a:spcBef>
              <a:spcAft>
                <a:spcPts val="800"/>
              </a:spcAft>
              <a:buClr>
                <a:schemeClr val="dk1"/>
              </a:buClr>
              <a:buSzPts val="1300"/>
              <a:buNone/>
            </a:pPr>
            <a:r>
              <a:rPr lang="en-US" sz="1300"/>
              <a:t>Participants gain a deeper understanding of EVERFI’s critical skills courses, plan for implementation within their classrooms, and become education technology advocates in their school and district.</a:t>
            </a:r>
            <a:endParaRPr sz="1300">
              <a:solidFill>
                <a:schemeClr val="accent6"/>
              </a:solidFill>
            </a:endParaRPr>
          </a:p>
        </p:txBody>
      </p:sp>
      <p:sp>
        <p:nvSpPr>
          <p:cNvPr id="1306" name="Google Shape;1306;p38"/>
          <p:cNvSpPr txBox="1"/>
          <p:nvPr/>
        </p:nvSpPr>
        <p:spPr>
          <a:xfrm>
            <a:off x="553995" y="2715656"/>
            <a:ext cx="2940043" cy="162202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Lato"/>
                <a:ea typeface="Lato"/>
                <a:cs typeface="Lato"/>
                <a:sym typeface="Lato"/>
              </a:rPr>
              <a:t>Application Window Opens: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chemeClr val="dk1"/>
              </a:buClr>
              <a:buSzPts val="1400"/>
              <a:buFont typeface="Arial"/>
              <a:buNone/>
            </a:pPr>
            <a:r>
              <a:rPr b="0" i="0" lang="en-US" sz="1400" u="none" cap="none" strike="noStrike">
                <a:solidFill>
                  <a:schemeClr val="dk1"/>
                </a:solidFill>
                <a:latin typeface="Lato"/>
                <a:ea typeface="Lato"/>
                <a:cs typeface="Lato"/>
                <a:sym typeface="Lato"/>
              </a:rPr>
              <a:t>August 19</a:t>
            </a:r>
            <a:r>
              <a:rPr b="0" baseline="30000" i="0" lang="en-US" sz="1400" u="none" cap="none" strike="noStrike">
                <a:solidFill>
                  <a:schemeClr val="dk1"/>
                </a:solidFill>
                <a:latin typeface="Lato"/>
                <a:ea typeface="Lato"/>
                <a:cs typeface="Lato"/>
                <a:sym typeface="Lato"/>
              </a:rPr>
              <a:t>th </a:t>
            </a:r>
            <a:r>
              <a:rPr b="0" i="0" lang="en-US" sz="1400" u="none" cap="none" strike="noStrike">
                <a:solidFill>
                  <a:schemeClr val="dk1"/>
                </a:solidFill>
                <a:latin typeface="Lato"/>
                <a:ea typeface="Lato"/>
                <a:cs typeface="Lato"/>
                <a:sym typeface="Lato"/>
              </a:rPr>
              <a:t>– September 20</a:t>
            </a:r>
            <a:r>
              <a:rPr b="0" baseline="30000" i="0" lang="en-US" sz="1400" u="none" cap="none" strike="noStrike">
                <a:solidFill>
                  <a:schemeClr val="dk1"/>
                </a:solidFill>
                <a:latin typeface="Lato"/>
                <a:ea typeface="Lato"/>
                <a:cs typeface="Lato"/>
                <a:sym typeface="Lato"/>
              </a:rPr>
              <a:t>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chemeClr val="dk1"/>
              </a:buClr>
              <a:buSzPts val="800"/>
              <a:buFont typeface="Arial"/>
              <a:buNone/>
            </a:pPr>
            <a:r>
              <a:t/>
            </a:r>
            <a:endParaRPr b="1" i="0" sz="8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400"/>
              <a:buFont typeface="Arial"/>
              <a:buNone/>
            </a:pPr>
            <a:r>
              <a:rPr b="1" i="0" lang="en-US" sz="1400" u="none" cap="none" strike="noStrike">
                <a:solidFill>
                  <a:schemeClr val="dk1"/>
                </a:solidFill>
                <a:latin typeface="Lato"/>
                <a:ea typeface="Lato"/>
                <a:cs typeface="Lato"/>
                <a:sym typeface="Lato"/>
              </a:rPr>
              <a:t>Cohort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chemeClr val="dk1"/>
              </a:buClr>
              <a:buSzPts val="1400"/>
              <a:buFont typeface="Arial"/>
              <a:buNone/>
            </a:pPr>
            <a:r>
              <a:rPr b="0" i="0" lang="en-US" sz="1400" u="none" cap="none" strike="noStrike">
                <a:solidFill>
                  <a:schemeClr val="dk1"/>
                </a:solidFill>
                <a:latin typeface="Lato"/>
                <a:ea typeface="Lato"/>
                <a:cs typeface="Lato"/>
                <a:sym typeface="Lato"/>
              </a:rPr>
              <a:t>September 30</a:t>
            </a:r>
            <a:r>
              <a:rPr b="0" baseline="30000" i="0" lang="en-US" sz="1400" u="none" cap="none" strike="noStrike">
                <a:solidFill>
                  <a:schemeClr val="dk1"/>
                </a:solidFill>
                <a:latin typeface="Lato"/>
                <a:ea typeface="Lato"/>
                <a:cs typeface="Lato"/>
                <a:sym typeface="Lato"/>
              </a:rPr>
              <a:t>th</a:t>
            </a:r>
            <a:r>
              <a:rPr b="0" i="0" lang="en-US" sz="1400" u="none" cap="none" strike="noStrike">
                <a:solidFill>
                  <a:schemeClr val="dk1"/>
                </a:solidFill>
                <a:latin typeface="Lato"/>
                <a:ea typeface="Lato"/>
                <a:cs typeface="Lato"/>
                <a:sym typeface="Lato"/>
              </a:rPr>
              <a:t>– December 6</a:t>
            </a:r>
            <a:r>
              <a:rPr b="0" baseline="30000" i="0" lang="en-US" sz="1400" u="none" cap="none" strike="noStrike">
                <a:solidFill>
                  <a:schemeClr val="dk1"/>
                </a:solidFill>
                <a:latin typeface="Lato"/>
                <a:ea typeface="Lato"/>
                <a:cs typeface="Lato"/>
                <a:sym typeface="Lato"/>
              </a:rPr>
              <a:t>th</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400"/>
              <a:buFont typeface="Arial"/>
              <a:buNone/>
            </a:pPr>
            <a:r>
              <a:t/>
            </a:r>
            <a:endParaRPr b="0" i="0" sz="1400" u="none" cap="none" strike="noStrike">
              <a:solidFill>
                <a:schemeClr val="dk1"/>
              </a:solidFill>
              <a:latin typeface="Lato"/>
              <a:ea typeface="Lato"/>
              <a:cs typeface="Lato"/>
              <a:sym typeface="Lato"/>
            </a:endParaRPr>
          </a:p>
        </p:txBody>
      </p:sp>
      <p:sp>
        <p:nvSpPr>
          <p:cNvPr id="1307" name="Google Shape;1307;p38"/>
          <p:cNvSpPr txBox="1"/>
          <p:nvPr/>
        </p:nvSpPr>
        <p:spPr>
          <a:xfrm>
            <a:off x="553996" y="2330744"/>
            <a:ext cx="2940043"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6"/>
              </a:buClr>
              <a:buSzPts val="1600"/>
              <a:buFont typeface="Arial"/>
              <a:buNone/>
            </a:pPr>
            <a:r>
              <a:rPr b="0" i="0" lang="en-US" sz="1600" u="none" cap="none" strike="noStrike">
                <a:solidFill>
                  <a:schemeClr val="accent6"/>
                </a:solidFill>
                <a:latin typeface="Lato Black"/>
                <a:ea typeface="Lato Black"/>
                <a:cs typeface="Lato Black"/>
                <a:sym typeface="Lato Black"/>
              </a:rPr>
              <a:t>Fall 2019</a:t>
            </a:r>
            <a:endParaRPr b="0" i="0" sz="1400" u="none" cap="none" strike="noStrike">
              <a:solidFill>
                <a:srgbClr val="000000"/>
              </a:solidFill>
              <a:latin typeface="Arial"/>
              <a:ea typeface="Arial"/>
              <a:cs typeface="Arial"/>
              <a:sym typeface="Arial"/>
            </a:endParaRPr>
          </a:p>
        </p:txBody>
      </p:sp>
      <p:sp>
        <p:nvSpPr>
          <p:cNvPr id="1308" name="Google Shape;1308;p38"/>
          <p:cNvSpPr txBox="1"/>
          <p:nvPr/>
        </p:nvSpPr>
        <p:spPr>
          <a:xfrm>
            <a:off x="3223369" y="2330744"/>
            <a:ext cx="3734859"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6"/>
              </a:buClr>
              <a:buSzPts val="1600"/>
              <a:buFont typeface="Arial"/>
              <a:buNone/>
            </a:pPr>
            <a:r>
              <a:rPr b="0" i="0" lang="en-US" sz="1600" u="none" cap="none" strike="noStrike">
                <a:solidFill>
                  <a:schemeClr val="accent6"/>
                </a:solidFill>
                <a:latin typeface="Lato Black"/>
                <a:ea typeface="Lato Black"/>
                <a:cs typeface="Lato Black"/>
                <a:sym typeface="Lato Black"/>
              </a:rPr>
              <a:t>Winter 2019</a:t>
            </a:r>
            <a:endParaRPr b="0" i="0" sz="1400" u="none" cap="none" strike="noStrike">
              <a:solidFill>
                <a:srgbClr val="000000"/>
              </a:solidFill>
              <a:latin typeface="Arial"/>
              <a:ea typeface="Arial"/>
              <a:cs typeface="Arial"/>
              <a:sym typeface="Arial"/>
            </a:endParaRPr>
          </a:p>
        </p:txBody>
      </p:sp>
      <p:cxnSp>
        <p:nvCxnSpPr>
          <p:cNvPr id="1309" name="Google Shape;1309;p38"/>
          <p:cNvCxnSpPr/>
          <p:nvPr/>
        </p:nvCxnSpPr>
        <p:spPr>
          <a:xfrm>
            <a:off x="428055" y="2387508"/>
            <a:ext cx="0" cy="1988710"/>
          </a:xfrm>
          <a:prstGeom prst="straightConnector1">
            <a:avLst/>
          </a:prstGeom>
          <a:noFill/>
          <a:ln cap="flat" cmpd="sng" w="19050">
            <a:solidFill>
              <a:schemeClr val="accent6"/>
            </a:solidFill>
            <a:prstDash val="solid"/>
            <a:round/>
            <a:headEnd len="sm" w="sm" type="none"/>
            <a:tailEnd len="sm" w="sm" type="none"/>
          </a:ln>
        </p:spPr>
      </p:cxnSp>
      <p:sp>
        <p:nvSpPr>
          <p:cNvPr id="1310" name="Google Shape;1310;p38"/>
          <p:cNvSpPr/>
          <p:nvPr/>
        </p:nvSpPr>
        <p:spPr>
          <a:xfrm rot="5400000">
            <a:off x="497645" y="1422386"/>
            <a:ext cx="124013" cy="57646"/>
          </a:xfrm>
          <a:custGeom>
            <a:rect b="b" l="l" r="r" t="t"/>
            <a:pathLst>
              <a:path extrusionOk="0" h="3382751" w="8689443">
                <a:moveTo>
                  <a:pt x="0" y="3382751"/>
                </a:moveTo>
                <a:lnTo>
                  <a:pt x="4344721" y="0"/>
                </a:lnTo>
                <a:lnTo>
                  <a:pt x="8689443" y="3372180"/>
                </a:lnTo>
              </a:path>
            </a:pathLst>
          </a:custGeom>
          <a:noFill/>
          <a:ln cap="rnd"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ato Light"/>
              <a:ea typeface="Lato Light"/>
              <a:cs typeface="Lato Light"/>
              <a:sym typeface="Lato Light"/>
            </a:endParaRPr>
          </a:p>
        </p:txBody>
      </p:sp>
      <p:sp>
        <p:nvSpPr>
          <p:cNvPr id="1311" name="Google Shape;1311;p38"/>
          <p:cNvSpPr txBox="1"/>
          <p:nvPr>
            <p:ph idx="12" type="sldNum"/>
          </p:nvPr>
        </p:nvSpPr>
        <p:spPr>
          <a:xfrm>
            <a:off x="8694260" y="4701154"/>
            <a:ext cx="308759" cy="220164"/>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1312" name="Google Shape;1312;p38"/>
          <p:cNvSpPr txBox="1"/>
          <p:nvPr/>
        </p:nvSpPr>
        <p:spPr>
          <a:xfrm>
            <a:off x="3181363" y="2720033"/>
            <a:ext cx="2940043" cy="172548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Lato"/>
                <a:ea typeface="Lato"/>
                <a:cs typeface="Lato"/>
                <a:sym typeface="Lato"/>
              </a:rPr>
              <a:t>Application Window Opens: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chemeClr val="dk1"/>
              </a:buClr>
              <a:buSzPts val="1400"/>
              <a:buFont typeface="Arial"/>
              <a:buNone/>
            </a:pPr>
            <a:r>
              <a:rPr b="0" i="0" lang="en-US" sz="1400" u="none" cap="none" strike="noStrike">
                <a:solidFill>
                  <a:schemeClr val="dk1"/>
                </a:solidFill>
                <a:latin typeface="Lato"/>
                <a:ea typeface="Lato"/>
                <a:cs typeface="Lato"/>
                <a:sym typeface="Lato"/>
              </a:rPr>
              <a:t>January 6</a:t>
            </a:r>
            <a:r>
              <a:rPr b="0" baseline="30000" i="0" lang="en-US" sz="1400" u="none" cap="none" strike="noStrike">
                <a:solidFill>
                  <a:schemeClr val="dk1"/>
                </a:solidFill>
                <a:latin typeface="Lato"/>
                <a:ea typeface="Lato"/>
                <a:cs typeface="Lato"/>
                <a:sym typeface="Lato"/>
              </a:rPr>
              <a:t>th</a:t>
            </a:r>
            <a:r>
              <a:rPr b="0" i="0" lang="en-US" sz="1400" u="none" cap="none" strike="noStrike">
                <a:solidFill>
                  <a:schemeClr val="dk1"/>
                </a:solidFill>
                <a:latin typeface="Lato"/>
                <a:ea typeface="Lato"/>
                <a:cs typeface="Lato"/>
                <a:sym typeface="Lato"/>
              </a:rPr>
              <a:t> – January 24</a:t>
            </a:r>
            <a:r>
              <a:rPr b="0" baseline="30000" i="0" lang="en-US" sz="1400" u="none" cap="none" strike="noStrike">
                <a:solidFill>
                  <a:schemeClr val="dk1"/>
                </a:solidFill>
                <a:latin typeface="Lato"/>
                <a:ea typeface="Lato"/>
                <a:cs typeface="Lato"/>
                <a:sym typeface="Lato"/>
              </a:rPr>
              <a:t>th</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800"/>
              <a:buFont typeface="Arial"/>
              <a:buNone/>
            </a:pPr>
            <a:r>
              <a:t/>
            </a:r>
            <a:endParaRPr b="1" i="0" sz="8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400"/>
              <a:buFont typeface="Arial"/>
              <a:buNone/>
            </a:pPr>
            <a:r>
              <a:rPr b="1" i="0" lang="en-US" sz="1400" u="none" cap="none" strike="noStrike">
                <a:solidFill>
                  <a:schemeClr val="dk1"/>
                </a:solidFill>
                <a:latin typeface="Lato"/>
                <a:ea typeface="Lato"/>
                <a:cs typeface="Lato"/>
                <a:sym typeface="Lato"/>
              </a:rPr>
              <a:t>Cohort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chemeClr val="dk1"/>
              </a:buClr>
              <a:buSzPts val="1400"/>
              <a:buFont typeface="Arial"/>
              <a:buNone/>
            </a:pPr>
            <a:r>
              <a:rPr b="0" i="0" lang="en-US" sz="1400" u="none" cap="none" strike="noStrike">
                <a:solidFill>
                  <a:schemeClr val="dk1"/>
                </a:solidFill>
                <a:latin typeface="Lato"/>
                <a:ea typeface="Lato"/>
                <a:cs typeface="Lato"/>
                <a:sym typeface="Lato"/>
              </a:rPr>
              <a:t>February 3</a:t>
            </a:r>
            <a:r>
              <a:rPr b="0" baseline="30000" i="0" lang="en-US" sz="1400" u="none" cap="none" strike="noStrike">
                <a:solidFill>
                  <a:schemeClr val="dk1"/>
                </a:solidFill>
                <a:latin typeface="Lato"/>
                <a:ea typeface="Lato"/>
                <a:cs typeface="Lato"/>
                <a:sym typeface="Lato"/>
              </a:rPr>
              <a:t>rd</a:t>
            </a:r>
            <a:r>
              <a:rPr b="0" i="0" lang="en-US" sz="1400" u="none" cap="none" strike="noStrike">
                <a:solidFill>
                  <a:schemeClr val="dk1"/>
                </a:solidFill>
                <a:latin typeface="Lato"/>
                <a:ea typeface="Lato"/>
                <a:cs typeface="Lato"/>
                <a:sym typeface="Lato"/>
              </a:rPr>
              <a:t> – March 27</a:t>
            </a:r>
            <a:r>
              <a:rPr b="0" baseline="30000" i="0" lang="en-US" sz="1400" u="none" cap="none" strike="noStrike">
                <a:solidFill>
                  <a:schemeClr val="dk1"/>
                </a:solidFill>
                <a:latin typeface="Lato"/>
                <a:ea typeface="Lato"/>
                <a:cs typeface="Lato"/>
                <a:sym typeface="Lato"/>
              </a:rPr>
              <a:t>th</a:t>
            </a:r>
            <a:r>
              <a:rPr b="0" i="0" lang="en-US" sz="1400" u="none" cap="none" strike="noStrike">
                <a:solidFill>
                  <a:schemeClr val="dk1"/>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p:txBody>
      </p:sp>
      <p:cxnSp>
        <p:nvCxnSpPr>
          <p:cNvPr id="1313" name="Google Shape;1313;p38"/>
          <p:cNvCxnSpPr/>
          <p:nvPr/>
        </p:nvCxnSpPr>
        <p:spPr>
          <a:xfrm>
            <a:off x="3055423" y="2336205"/>
            <a:ext cx="0" cy="1988710"/>
          </a:xfrm>
          <a:prstGeom prst="straightConnector1">
            <a:avLst/>
          </a:prstGeom>
          <a:noFill/>
          <a:ln cap="flat" cmpd="sng" w="19050">
            <a:solidFill>
              <a:schemeClr val="accent6"/>
            </a:solidFill>
            <a:prstDash val="solid"/>
            <a:round/>
            <a:headEnd len="sm" w="sm" type="none"/>
            <a:tailEnd len="sm" w="sm" type="none"/>
          </a:ln>
        </p:spPr>
      </p:cxnSp>
      <p:sp>
        <p:nvSpPr>
          <p:cNvPr id="1314" name="Google Shape;1314;p38"/>
          <p:cNvSpPr txBox="1"/>
          <p:nvPr/>
        </p:nvSpPr>
        <p:spPr>
          <a:xfrm>
            <a:off x="5103628" y="4661203"/>
            <a:ext cx="3642025"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Lato Black"/>
                <a:ea typeface="Lato Black"/>
                <a:cs typeface="Lato Black"/>
                <a:sym typeface="Lato Black"/>
              </a:rPr>
              <a:t>FAQs &amp; Application: </a:t>
            </a:r>
            <a:r>
              <a:rPr b="0" i="0" lang="en-US" sz="1200" u="none" cap="none" strike="noStrike">
                <a:solidFill>
                  <a:schemeClr val="dk1"/>
                </a:solidFill>
                <a:latin typeface="Lato"/>
                <a:ea typeface="Lato"/>
                <a:cs typeface="Lato"/>
                <a:sym typeface="Lato"/>
              </a:rPr>
              <a:t>everfi.com/certified-teacher</a:t>
            </a:r>
            <a:endParaRPr b="0" i="0" sz="1400" u="none" cap="none" strike="noStrike">
              <a:solidFill>
                <a:srgbClr val="000000"/>
              </a:solidFill>
              <a:latin typeface="Arial"/>
              <a:ea typeface="Arial"/>
              <a:cs typeface="Arial"/>
              <a:sym typeface="Arial"/>
            </a:endParaRPr>
          </a:p>
        </p:txBody>
      </p:sp>
      <p:pic>
        <p:nvPicPr>
          <p:cNvPr descr="EVERFI_CTP_Badge_2019.png" id="1315" name="Google Shape;1315;p38"/>
          <p:cNvPicPr preferRelativeResize="0"/>
          <p:nvPr/>
        </p:nvPicPr>
        <p:blipFill rotWithShape="1">
          <a:blip r:embed="rId3">
            <a:alphaModFix/>
          </a:blip>
          <a:srcRect b="0" l="0" r="0" t="0"/>
          <a:stretch/>
        </p:blipFill>
        <p:spPr>
          <a:xfrm>
            <a:off x="428056" y="750392"/>
            <a:ext cx="1490116" cy="1441690"/>
          </a:xfrm>
          <a:prstGeom prst="rect">
            <a:avLst/>
          </a:prstGeom>
          <a:noFill/>
          <a:ln>
            <a:noFill/>
          </a:ln>
        </p:spPr>
      </p:pic>
      <p:sp>
        <p:nvSpPr>
          <p:cNvPr id="1316" name="Google Shape;1316;p38"/>
          <p:cNvSpPr txBox="1"/>
          <p:nvPr/>
        </p:nvSpPr>
        <p:spPr>
          <a:xfrm>
            <a:off x="5759950" y="2316056"/>
            <a:ext cx="3734859"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6"/>
              </a:buClr>
              <a:buSzPts val="1600"/>
              <a:buFont typeface="Arial"/>
              <a:buNone/>
            </a:pPr>
            <a:r>
              <a:rPr b="0" i="0" lang="en-US" sz="1600" u="none" cap="none" strike="noStrike">
                <a:solidFill>
                  <a:schemeClr val="accent6"/>
                </a:solidFill>
                <a:latin typeface="Lato Black"/>
                <a:ea typeface="Lato Black"/>
                <a:cs typeface="Lato Black"/>
                <a:sym typeface="Lato Black"/>
              </a:rPr>
              <a:t>Spring 2020</a:t>
            </a:r>
            <a:endParaRPr b="0" i="0" sz="1400" u="none" cap="none" strike="noStrike">
              <a:solidFill>
                <a:srgbClr val="000000"/>
              </a:solidFill>
              <a:latin typeface="Arial"/>
              <a:ea typeface="Arial"/>
              <a:cs typeface="Arial"/>
              <a:sym typeface="Arial"/>
            </a:endParaRPr>
          </a:p>
        </p:txBody>
      </p:sp>
      <p:sp>
        <p:nvSpPr>
          <p:cNvPr id="1317" name="Google Shape;1317;p38"/>
          <p:cNvSpPr txBox="1"/>
          <p:nvPr/>
        </p:nvSpPr>
        <p:spPr>
          <a:xfrm>
            <a:off x="5751367" y="2705345"/>
            <a:ext cx="2940043" cy="172548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Lato"/>
                <a:ea typeface="Lato"/>
                <a:cs typeface="Lato"/>
                <a:sym typeface="Lato"/>
              </a:rPr>
              <a:t>Application Window Opens: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chemeClr val="dk1"/>
              </a:buClr>
              <a:buSzPts val="1400"/>
              <a:buFont typeface="Arial"/>
              <a:buNone/>
            </a:pPr>
            <a:r>
              <a:rPr b="0" i="0" lang="en-US" sz="1400" u="none" cap="none" strike="noStrike">
                <a:solidFill>
                  <a:schemeClr val="dk1"/>
                </a:solidFill>
                <a:latin typeface="Lato"/>
                <a:ea typeface="Lato"/>
                <a:cs typeface="Lato"/>
                <a:sym typeface="Lato"/>
              </a:rPr>
              <a:t>March 9</a:t>
            </a:r>
            <a:r>
              <a:rPr b="0" baseline="30000" i="0" lang="en-US" sz="1400" u="none" cap="none" strike="noStrike">
                <a:solidFill>
                  <a:schemeClr val="dk1"/>
                </a:solidFill>
                <a:latin typeface="Lato"/>
                <a:ea typeface="Lato"/>
                <a:cs typeface="Lato"/>
                <a:sym typeface="Lato"/>
              </a:rPr>
              <a:t>th</a:t>
            </a:r>
            <a:r>
              <a:rPr b="0" i="0" lang="en-US" sz="1400" u="none" cap="none" strike="noStrike">
                <a:solidFill>
                  <a:schemeClr val="dk1"/>
                </a:solidFill>
                <a:latin typeface="Lato"/>
                <a:ea typeface="Lato"/>
                <a:cs typeface="Lato"/>
                <a:sym typeface="Lato"/>
              </a:rPr>
              <a:t>– March 27</a:t>
            </a:r>
            <a:r>
              <a:rPr b="0" baseline="30000" i="0" lang="en-US" sz="1400" u="none" cap="none" strike="noStrike">
                <a:solidFill>
                  <a:schemeClr val="dk1"/>
                </a:solidFill>
                <a:latin typeface="Lato"/>
                <a:ea typeface="Lato"/>
                <a:cs typeface="Lato"/>
                <a:sym typeface="Lato"/>
              </a:rPr>
              <a:t>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chemeClr val="dk1"/>
              </a:buClr>
              <a:buSzPts val="800"/>
              <a:buFont typeface="Arial"/>
              <a:buNone/>
            </a:pPr>
            <a:r>
              <a:t/>
            </a:r>
            <a:endParaRPr b="1" i="0" sz="800" u="none" cap="none" strike="noStrike">
              <a:solidFill>
                <a:schemeClr val="dk1"/>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400"/>
              <a:buFont typeface="Arial"/>
              <a:buNone/>
            </a:pPr>
            <a:r>
              <a:rPr b="1" i="0" lang="en-US" sz="1400" u="none" cap="none" strike="noStrike">
                <a:solidFill>
                  <a:schemeClr val="dk1"/>
                </a:solidFill>
                <a:latin typeface="Lato"/>
                <a:ea typeface="Lato"/>
                <a:cs typeface="Lato"/>
                <a:sym typeface="Lato"/>
              </a:rPr>
              <a:t>Cohort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chemeClr val="dk1"/>
              </a:buClr>
              <a:buSzPts val="1400"/>
              <a:buFont typeface="Arial"/>
              <a:buNone/>
            </a:pPr>
            <a:r>
              <a:rPr b="0" i="0" lang="en-US" sz="1400" u="none" cap="none" strike="noStrike">
                <a:solidFill>
                  <a:schemeClr val="dk1"/>
                </a:solidFill>
                <a:latin typeface="Lato"/>
                <a:ea typeface="Lato"/>
                <a:cs typeface="Lato"/>
                <a:sym typeface="Lato"/>
              </a:rPr>
              <a:t>April 6</a:t>
            </a:r>
            <a:r>
              <a:rPr b="0" baseline="30000" i="0" lang="en-US" sz="1400" u="none" cap="none" strike="noStrike">
                <a:solidFill>
                  <a:schemeClr val="dk1"/>
                </a:solidFill>
                <a:latin typeface="Lato"/>
                <a:ea typeface="Lato"/>
                <a:cs typeface="Lato"/>
                <a:sym typeface="Lato"/>
              </a:rPr>
              <a:t>th</a:t>
            </a:r>
            <a:r>
              <a:rPr b="0" i="0" lang="en-US" sz="1400" u="none" cap="none" strike="noStrike">
                <a:solidFill>
                  <a:schemeClr val="dk1"/>
                </a:solidFill>
                <a:latin typeface="Lato"/>
                <a:ea typeface="Lato"/>
                <a:cs typeface="Lato"/>
                <a:sym typeface="Lato"/>
              </a:rPr>
              <a:t> – June 26</a:t>
            </a:r>
            <a:r>
              <a:rPr b="0" baseline="30000" i="0" lang="en-US" sz="1400" u="none" cap="none" strike="noStrike">
                <a:solidFill>
                  <a:schemeClr val="dk1"/>
                </a:solidFill>
                <a:latin typeface="Lato"/>
                <a:ea typeface="Lato"/>
                <a:cs typeface="Lato"/>
                <a:sym typeface="Lato"/>
              </a:rPr>
              <a:t>th</a:t>
            </a:r>
            <a:r>
              <a:rPr b="0" i="0" lang="en-US" sz="1400" u="none" cap="none" strike="noStrike">
                <a:solidFill>
                  <a:schemeClr val="dk1"/>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p:txBody>
      </p:sp>
      <p:cxnSp>
        <p:nvCxnSpPr>
          <p:cNvPr id="1318" name="Google Shape;1318;p38"/>
          <p:cNvCxnSpPr/>
          <p:nvPr/>
        </p:nvCxnSpPr>
        <p:spPr>
          <a:xfrm>
            <a:off x="5625427" y="2321517"/>
            <a:ext cx="0" cy="1988710"/>
          </a:xfrm>
          <a:prstGeom prst="straightConnector1">
            <a:avLst/>
          </a:prstGeom>
          <a:noFill/>
          <a:ln cap="flat" cmpd="sng" w="19050">
            <a:solidFill>
              <a:schemeClr val="accent6"/>
            </a:solidFill>
            <a:prstDash val="solid"/>
            <a:round/>
            <a:headEnd len="sm" w="sm" type="none"/>
            <a:tailEnd len="sm" w="sm" type="non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pic>
        <p:nvPicPr>
          <p:cNvPr id="1323" name="Google Shape;1323;p39"/>
          <p:cNvPicPr preferRelativeResize="0"/>
          <p:nvPr>
            <p:ph idx="2" type="pic"/>
          </p:nvPr>
        </p:nvPicPr>
        <p:blipFill rotWithShape="1">
          <a:blip r:embed="rId3">
            <a:alphaModFix/>
          </a:blip>
          <a:srcRect b="0" l="16992" r="16340" t="0"/>
          <a:stretch/>
        </p:blipFill>
        <p:spPr>
          <a:xfrm>
            <a:off x="0" y="0"/>
            <a:ext cx="4571999" cy="5143500"/>
          </a:xfrm>
          <a:prstGeom prst="rect">
            <a:avLst/>
          </a:prstGeom>
          <a:blipFill rotWithShape="1">
            <a:blip r:embed="rId4">
              <a:alphaModFix/>
            </a:blip>
            <a:stretch>
              <a:fillRect b="-14993" l="0" r="0" t="-5870"/>
            </a:stretch>
          </a:blipFill>
          <a:ln>
            <a:noFill/>
          </a:ln>
        </p:spPr>
      </p:pic>
      <p:sp>
        <p:nvSpPr>
          <p:cNvPr id="1324" name="Google Shape;1324;p39"/>
          <p:cNvSpPr txBox="1"/>
          <p:nvPr>
            <p:ph idx="1" type="body"/>
          </p:nvPr>
        </p:nvSpPr>
        <p:spPr>
          <a:xfrm>
            <a:off x="4838698" y="1081186"/>
            <a:ext cx="4074680" cy="2921472"/>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800"/>
              </a:spcAft>
              <a:buClr>
                <a:srgbClr val="000000"/>
              </a:buClr>
              <a:buSzPts val="1900"/>
              <a:buNone/>
            </a:pPr>
            <a:r>
              <a:rPr lang="en-US" sz="1900">
                <a:solidFill>
                  <a:srgbClr val="000000"/>
                </a:solidFill>
              </a:rPr>
              <a:t>I’ve attended many PD opportunities over the years, but </a:t>
            </a:r>
            <a:r>
              <a:rPr b="1" lang="en-US" sz="1900">
                <a:solidFill>
                  <a:srgbClr val="FC3407"/>
                </a:solidFill>
              </a:rPr>
              <a:t>EVERFI’s Certified Teacher Program was one of the most effective for me</a:t>
            </a:r>
            <a:r>
              <a:rPr lang="en-US" sz="1900">
                <a:solidFill>
                  <a:srgbClr val="FC3407"/>
                </a:solidFill>
              </a:rPr>
              <a:t>.</a:t>
            </a:r>
            <a:r>
              <a:rPr lang="en-US" sz="1900">
                <a:solidFill>
                  <a:srgbClr val="000000"/>
                </a:solidFill>
              </a:rPr>
              <a:t> It wasn’t one day, it was ongoing. It wasn’t what they wanted to show off, it was what I needed in my classroom</a:t>
            </a:r>
            <a:r>
              <a:rPr b="1" lang="en-US" sz="1900">
                <a:solidFill>
                  <a:srgbClr val="000000"/>
                </a:solidFill>
              </a:rPr>
              <a:t>.</a:t>
            </a:r>
            <a:r>
              <a:rPr lang="en-US" sz="1900">
                <a:solidFill>
                  <a:srgbClr val="000000"/>
                </a:solidFill>
                <a:latin typeface="Lato"/>
                <a:ea typeface="Lato"/>
                <a:cs typeface="Lato"/>
                <a:sym typeface="Lato"/>
              </a:rPr>
              <a:t>”</a:t>
            </a:r>
            <a:endParaRPr/>
          </a:p>
        </p:txBody>
      </p:sp>
      <p:sp>
        <p:nvSpPr>
          <p:cNvPr id="1325" name="Google Shape;1325;p39"/>
          <p:cNvSpPr txBox="1"/>
          <p:nvPr>
            <p:ph idx="3" type="body"/>
          </p:nvPr>
        </p:nvSpPr>
        <p:spPr>
          <a:xfrm>
            <a:off x="4838698" y="3714484"/>
            <a:ext cx="3981451" cy="19749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800"/>
              </a:spcAft>
              <a:buClr>
                <a:schemeClr val="accent6"/>
              </a:buClr>
              <a:buSzPts val="1400"/>
              <a:buNone/>
            </a:pPr>
            <a:r>
              <a:rPr lang="en-US"/>
              <a:t>Eileen Lennon, New York City Public Schools</a:t>
            </a:r>
            <a:endParaRPr/>
          </a:p>
        </p:txBody>
      </p:sp>
      <p:sp>
        <p:nvSpPr>
          <p:cNvPr id="1326" name="Google Shape;1326;p39"/>
          <p:cNvSpPr txBox="1"/>
          <p:nvPr/>
        </p:nvSpPr>
        <p:spPr>
          <a:xfrm>
            <a:off x="5226642" y="671804"/>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327" name="Google Shape;1327;p39"/>
          <p:cNvSpPr txBox="1"/>
          <p:nvPr/>
        </p:nvSpPr>
        <p:spPr>
          <a:xfrm>
            <a:off x="4565440" y="4342634"/>
            <a:ext cx="4578560" cy="55399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515859"/>
                </a:solidFill>
                <a:latin typeface="Lato"/>
                <a:ea typeface="Lato"/>
                <a:cs typeface="Lato"/>
                <a:sym typeface="Lato"/>
              </a:rPr>
              <a:t>BloomBoard Micro-Credentials for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515859"/>
                </a:solidFill>
                <a:latin typeface="Lato"/>
                <a:ea typeface="Lato"/>
                <a:cs typeface="Lato"/>
                <a:sym typeface="Lato"/>
              </a:rPr>
              <a:t>Financial Education &amp; STEM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40"/>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chemeClr val="accent6"/>
              </a:buClr>
              <a:buSzPts val="2800"/>
              <a:buFont typeface="Lato Black"/>
              <a:buNone/>
            </a:pPr>
            <a:r>
              <a:rPr lang="en-US"/>
              <a:t>EVERFI’s Teacher Ambassador Program</a:t>
            </a:r>
            <a:endParaRPr/>
          </a:p>
        </p:txBody>
      </p:sp>
      <p:sp>
        <p:nvSpPr>
          <p:cNvPr id="1333" name="Google Shape;1333;p40"/>
          <p:cNvSpPr txBox="1"/>
          <p:nvPr/>
        </p:nvSpPr>
        <p:spPr>
          <a:xfrm>
            <a:off x="414025" y="2075525"/>
            <a:ext cx="4246500" cy="2545800"/>
          </a:xfrm>
          <a:prstGeom prst="rect">
            <a:avLst/>
          </a:prstGeom>
          <a:noFill/>
          <a:ln>
            <a:noFill/>
          </a:ln>
        </p:spPr>
        <p:txBody>
          <a:bodyPr anchorCtr="0" anchor="t" bIns="0" lIns="0" spcFirstLastPara="1" rIns="0" wrap="square" tIns="0">
            <a:noAutofit/>
          </a:bodyPr>
          <a:lstStyle/>
          <a:p>
            <a:pPr indent="-263525" lvl="0" marL="288925" marR="0" rtl="0" algn="l">
              <a:lnSpc>
                <a:spcPct val="100000"/>
              </a:lnSpc>
              <a:spcBef>
                <a:spcPts val="0"/>
              </a:spcBef>
              <a:spcAft>
                <a:spcPts val="0"/>
              </a:spcAft>
              <a:buClr>
                <a:schemeClr val="dk1"/>
              </a:buClr>
              <a:buSzPts val="1000"/>
              <a:buFont typeface="Lato"/>
              <a:buChar char="•"/>
            </a:pPr>
            <a:r>
              <a:rPr b="0" i="0" lang="en-US" sz="1500" u="none" cap="none" strike="noStrike">
                <a:solidFill>
                  <a:schemeClr val="dk1"/>
                </a:solidFill>
                <a:latin typeface="Lato"/>
                <a:ea typeface="Lato"/>
                <a:cs typeface="Lato"/>
                <a:sym typeface="Lato"/>
              </a:rPr>
              <a:t>Attending and presenting at state and national events with the EVERFI team</a:t>
            </a:r>
            <a:endParaRPr b="0" i="0" sz="1500" u="none" cap="none" strike="noStrike">
              <a:solidFill>
                <a:schemeClr val="dk1"/>
              </a:solidFill>
              <a:latin typeface="Lato"/>
              <a:ea typeface="Lato"/>
              <a:cs typeface="Lato"/>
              <a:sym typeface="Lato"/>
            </a:endParaRPr>
          </a:p>
          <a:p>
            <a:pPr indent="-263525" lvl="0" marL="288925" marR="0" rtl="0" algn="l">
              <a:lnSpc>
                <a:spcPct val="100000"/>
              </a:lnSpc>
              <a:spcBef>
                <a:spcPts val="1000"/>
              </a:spcBef>
              <a:spcAft>
                <a:spcPts val="0"/>
              </a:spcAft>
              <a:buClr>
                <a:schemeClr val="dk1"/>
              </a:buClr>
              <a:buSzPts val="1000"/>
              <a:buFont typeface="Lato"/>
              <a:buChar char="•"/>
            </a:pPr>
            <a:r>
              <a:rPr b="0" i="0" lang="en-US" sz="1500" u="none" cap="none" strike="noStrike">
                <a:solidFill>
                  <a:schemeClr val="dk1"/>
                </a:solidFill>
                <a:latin typeface="Lato"/>
                <a:ea typeface="Lato"/>
                <a:cs typeface="Lato"/>
                <a:sym typeface="Lato"/>
              </a:rPr>
              <a:t>Guest authoring blog posts and host social media chats including #EVERFIedchat monthly</a:t>
            </a:r>
            <a:endParaRPr b="0" i="0" sz="1500" u="none" cap="none" strike="noStrike">
              <a:solidFill>
                <a:schemeClr val="dk1"/>
              </a:solidFill>
              <a:latin typeface="Lato"/>
              <a:ea typeface="Lato"/>
              <a:cs typeface="Lato"/>
              <a:sym typeface="Lato"/>
            </a:endParaRPr>
          </a:p>
          <a:p>
            <a:pPr indent="-263525" lvl="0" marL="288925" marR="0" rtl="0" algn="l">
              <a:lnSpc>
                <a:spcPct val="100000"/>
              </a:lnSpc>
              <a:spcBef>
                <a:spcPts val="1000"/>
              </a:spcBef>
              <a:spcAft>
                <a:spcPts val="0"/>
              </a:spcAft>
              <a:buClr>
                <a:schemeClr val="dk1"/>
              </a:buClr>
              <a:buSzPts val="1000"/>
              <a:buFont typeface="Lato"/>
              <a:buChar char="•"/>
            </a:pPr>
            <a:r>
              <a:rPr b="0" i="0" lang="en-US" sz="1500" u="none" cap="none" strike="noStrike">
                <a:solidFill>
                  <a:schemeClr val="dk1"/>
                </a:solidFill>
                <a:latin typeface="Lato"/>
                <a:ea typeface="Lato"/>
                <a:cs typeface="Lato"/>
                <a:sym typeface="Lato"/>
              </a:rPr>
              <a:t>Hosting collaborative conversations and webinars with our teacher community</a:t>
            </a:r>
            <a:endParaRPr b="0" i="0" sz="1500" u="none" cap="none" strike="noStrike">
              <a:solidFill>
                <a:schemeClr val="dk1"/>
              </a:solidFill>
              <a:latin typeface="Lato"/>
              <a:ea typeface="Lato"/>
              <a:cs typeface="Lato"/>
              <a:sym typeface="Lato"/>
            </a:endParaRPr>
          </a:p>
          <a:p>
            <a:pPr indent="-263525" lvl="0" marL="288925" marR="0" rtl="0" algn="l">
              <a:lnSpc>
                <a:spcPct val="100000"/>
              </a:lnSpc>
              <a:spcBef>
                <a:spcPts val="1000"/>
              </a:spcBef>
              <a:spcAft>
                <a:spcPts val="1000"/>
              </a:spcAft>
              <a:buClr>
                <a:schemeClr val="dk1"/>
              </a:buClr>
              <a:buSzPts val="1000"/>
              <a:buFont typeface="Lato"/>
              <a:buChar char="•"/>
            </a:pPr>
            <a:r>
              <a:rPr b="0" i="0" lang="en-US" sz="1500" u="none" cap="none" strike="noStrike">
                <a:solidFill>
                  <a:schemeClr val="dk1"/>
                </a:solidFill>
                <a:latin typeface="Lato"/>
                <a:ea typeface="Lato"/>
                <a:cs typeface="Lato"/>
                <a:sym typeface="Lato"/>
              </a:rPr>
              <a:t>Assisting the Curriculum Development Team with product testing, updates and feedback</a:t>
            </a:r>
            <a:endParaRPr b="0" i="0" sz="1500" u="none" cap="none" strike="noStrike">
              <a:solidFill>
                <a:schemeClr val="dk1"/>
              </a:solidFill>
              <a:latin typeface="Lato"/>
              <a:ea typeface="Lato"/>
              <a:cs typeface="Lato"/>
              <a:sym typeface="Lato"/>
            </a:endParaRPr>
          </a:p>
        </p:txBody>
      </p:sp>
      <p:sp>
        <p:nvSpPr>
          <p:cNvPr id="1334" name="Google Shape;1334;p40"/>
          <p:cNvSpPr txBox="1"/>
          <p:nvPr/>
        </p:nvSpPr>
        <p:spPr>
          <a:xfrm>
            <a:off x="414025" y="1526825"/>
            <a:ext cx="4311000" cy="548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6"/>
              </a:buClr>
              <a:buSzPts val="1600"/>
              <a:buFont typeface="Arial"/>
              <a:buNone/>
            </a:pPr>
            <a:r>
              <a:rPr b="0" i="0" lang="en-US" sz="2200" u="none" cap="none" strike="noStrike">
                <a:solidFill>
                  <a:schemeClr val="accent5"/>
                </a:solidFill>
                <a:latin typeface="Lato Black"/>
                <a:ea typeface="Lato Black"/>
                <a:cs typeface="Lato Black"/>
                <a:sym typeface="Lato Black"/>
              </a:rPr>
              <a:t>Ambassador Leadership Involves:</a:t>
            </a:r>
            <a:endParaRPr b="0" i="0" sz="2200" u="none" cap="none" strike="noStrike">
              <a:solidFill>
                <a:schemeClr val="accent5"/>
              </a:solidFill>
              <a:latin typeface="Lato"/>
              <a:ea typeface="Lato"/>
              <a:cs typeface="Lato"/>
              <a:sym typeface="Lato"/>
            </a:endParaRPr>
          </a:p>
        </p:txBody>
      </p:sp>
      <p:cxnSp>
        <p:nvCxnSpPr>
          <p:cNvPr id="1335" name="Google Shape;1335;p40"/>
          <p:cNvCxnSpPr/>
          <p:nvPr/>
        </p:nvCxnSpPr>
        <p:spPr>
          <a:xfrm flipH="1">
            <a:off x="4884507" y="1783635"/>
            <a:ext cx="13500" cy="2837700"/>
          </a:xfrm>
          <a:prstGeom prst="straightConnector1">
            <a:avLst/>
          </a:prstGeom>
          <a:noFill/>
          <a:ln cap="flat" cmpd="sng" w="19050">
            <a:solidFill>
              <a:srgbClr val="EFEFEF"/>
            </a:solidFill>
            <a:prstDash val="solid"/>
            <a:round/>
            <a:headEnd len="sm" w="sm" type="oval"/>
            <a:tailEnd len="sm" w="sm" type="oval"/>
          </a:ln>
        </p:spPr>
      </p:cxnSp>
      <p:sp>
        <p:nvSpPr>
          <p:cNvPr id="1336" name="Google Shape;1336;p40"/>
          <p:cNvSpPr/>
          <p:nvPr/>
        </p:nvSpPr>
        <p:spPr>
          <a:xfrm rot="5400000">
            <a:off x="481725" y="1280978"/>
            <a:ext cx="130342" cy="59198"/>
          </a:xfrm>
          <a:custGeom>
            <a:rect b="b" l="l" r="r" t="t"/>
            <a:pathLst>
              <a:path extrusionOk="0" h="3382751" w="8689443">
                <a:moveTo>
                  <a:pt x="0" y="3382751"/>
                </a:moveTo>
                <a:lnTo>
                  <a:pt x="4344721" y="0"/>
                </a:lnTo>
                <a:lnTo>
                  <a:pt x="8689443" y="3372180"/>
                </a:lnTo>
              </a:path>
            </a:pathLst>
          </a:custGeom>
          <a:noFill/>
          <a:ln cap="rnd"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Lato"/>
              <a:buNone/>
            </a:pPr>
            <a:r>
              <a:t/>
            </a:r>
            <a:endParaRPr b="0" i="0" sz="1400" u="none" cap="none" strike="noStrike">
              <a:solidFill>
                <a:srgbClr val="FFFFFF"/>
              </a:solidFill>
              <a:latin typeface="Lato Light"/>
              <a:ea typeface="Lato Light"/>
              <a:cs typeface="Lato Light"/>
              <a:sym typeface="Lato Light"/>
            </a:endParaRPr>
          </a:p>
        </p:txBody>
      </p:sp>
      <p:sp>
        <p:nvSpPr>
          <p:cNvPr id="1337" name="Google Shape;1337;p40"/>
          <p:cNvSpPr txBox="1"/>
          <p:nvPr>
            <p:ph idx="12" type="sldNum"/>
          </p:nvPr>
        </p:nvSpPr>
        <p:spPr>
          <a:xfrm>
            <a:off x="8694260" y="4701154"/>
            <a:ext cx="308700" cy="220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800"/>
              <a:buFont typeface="Lato"/>
              <a:buNone/>
            </a:pPr>
            <a:fld id="{00000000-1234-1234-1234-123412341234}" type="slidenum">
              <a:rPr lang="en-US" sz="800">
                <a:solidFill>
                  <a:schemeClr val="dk1"/>
                </a:solidFill>
                <a:latin typeface="Lato"/>
                <a:ea typeface="Lato"/>
                <a:cs typeface="Lato"/>
                <a:sym typeface="Lato"/>
              </a:rPr>
              <a:t>‹#›</a:t>
            </a:fld>
            <a:endParaRPr sz="800">
              <a:solidFill>
                <a:schemeClr val="dk1"/>
              </a:solidFill>
              <a:latin typeface="Lato"/>
              <a:ea typeface="Lato"/>
              <a:cs typeface="Lato"/>
              <a:sym typeface="Lato"/>
            </a:endParaRPr>
          </a:p>
        </p:txBody>
      </p:sp>
      <p:sp>
        <p:nvSpPr>
          <p:cNvPr id="1338" name="Google Shape;1338;p40"/>
          <p:cNvSpPr txBox="1"/>
          <p:nvPr/>
        </p:nvSpPr>
        <p:spPr>
          <a:xfrm>
            <a:off x="517300" y="761775"/>
            <a:ext cx="7815600" cy="742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200"/>
              </a:spcBef>
              <a:spcAft>
                <a:spcPts val="0"/>
              </a:spcAft>
              <a:buClr>
                <a:srgbClr val="3E4646"/>
              </a:buClr>
              <a:buSzPts val="1600"/>
              <a:buFont typeface="Lato"/>
              <a:buNone/>
            </a:pPr>
            <a:r>
              <a:rPr b="0" i="0" lang="en-US" sz="1600" u="none" cap="none" strike="noStrike">
                <a:solidFill>
                  <a:srgbClr val="3E4646"/>
                </a:solidFill>
                <a:latin typeface="Lato"/>
                <a:ea typeface="Lato"/>
                <a:cs typeface="Lato"/>
                <a:sym typeface="Lato"/>
              </a:rPr>
              <a:t>TAP is a collection of teachers who are passionate about education, innovators in the classroom, and thought leaders in their school communities and across North America.</a:t>
            </a:r>
            <a:endParaRPr b="0" i="0" sz="1600" u="none" cap="none" strike="noStrike">
              <a:solidFill>
                <a:srgbClr val="3E4646"/>
              </a:solidFill>
              <a:latin typeface="Lato"/>
              <a:ea typeface="Lato"/>
              <a:cs typeface="Lato"/>
              <a:sym typeface="Lato"/>
            </a:endParaRPr>
          </a:p>
        </p:txBody>
      </p:sp>
      <p:pic>
        <p:nvPicPr>
          <p:cNvPr id="1339" name="Google Shape;1339;p40"/>
          <p:cNvPicPr preferRelativeResize="0"/>
          <p:nvPr/>
        </p:nvPicPr>
        <p:blipFill rotWithShape="1">
          <a:blip r:embed="rId3">
            <a:alphaModFix/>
          </a:blip>
          <a:srcRect b="0" l="0" r="0" t="0"/>
          <a:stretch/>
        </p:blipFill>
        <p:spPr>
          <a:xfrm>
            <a:off x="5147050" y="1919213"/>
            <a:ext cx="3727853" cy="2485227"/>
          </a:xfrm>
          <a:prstGeom prst="rect">
            <a:avLst/>
          </a:prstGeom>
          <a:noFill/>
          <a:ln>
            <a:noFill/>
          </a:ln>
        </p:spPr>
      </p:pic>
      <p:sp>
        <p:nvSpPr>
          <p:cNvPr id="1340" name="Google Shape;1340;p40"/>
          <p:cNvSpPr/>
          <p:nvPr/>
        </p:nvSpPr>
        <p:spPr>
          <a:xfrm>
            <a:off x="6012871" y="4547459"/>
            <a:ext cx="1961488" cy="307391"/>
          </a:xfrm>
          <a:prstGeom prst="roundRect">
            <a:avLst>
              <a:gd fmla="val 16667" name="adj"/>
            </a:avLst>
          </a:prstGeom>
          <a:solidFill>
            <a:schemeClr val="accent5"/>
          </a:solidFill>
          <a:ln>
            <a:noFill/>
          </a:ln>
          <a:effectLst>
            <a:outerShdw blurRad="228600" rotWithShape="0" algn="bl" dir="4500000" dist="66675">
              <a:srgbClr val="B7B7B7">
                <a:alpha val="2823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Lato"/>
              <a:buNone/>
            </a:pPr>
            <a:r>
              <a:t/>
            </a:r>
            <a:endParaRPr b="0" i="0" sz="1800" u="none" cap="none" strike="noStrike">
              <a:solidFill>
                <a:schemeClr val="dk1"/>
              </a:solidFill>
              <a:latin typeface="Lato"/>
              <a:ea typeface="Lato"/>
              <a:cs typeface="Lato"/>
              <a:sym typeface="Lato"/>
            </a:endParaRPr>
          </a:p>
        </p:txBody>
      </p:sp>
      <p:sp>
        <p:nvSpPr>
          <p:cNvPr id="1341" name="Google Shape;1341;p40"/>
          <p:cNvSpPr txBox="1"/>
          <p:nvPr/>
        </p:nvSpPr>
        <p:spPr>
          <a:xfrm>
            <a:off x="6012871" y="4503454"/>
            <a:ext cx="1947988" cy="41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200"/>
              <a:buFont typeface="Lato"/>
              <a:buNone/>
            </a:pPr>
            <a:r>
              <a:rPr b="1" i="0" lang="en-US" sz="1200" u="none" cap="none" strike="noStrike">
                <a:solidFill>
                  <a:schemeClr val="hlink"/>
                </a:solidFill>
                <a:uFill>
                  <a:noFill/>
                </a:uFill>
                <a:latin typeface="Lato"/>
                <a:ea typeface="Lato"/>
                <a:cs typeface="Lato"/>
                <a:sym typeface="Lato"/>
                <a:hlinkClick r:id="rId4"/>
              </a:rPr>
              <a:t>everfi.com/</a:t>
            </a:r>
            <a:r>
              <a:rPr b="1" i="0" lang="en-US" sz="1200" u="none" cap="none" strike="noStrike">
                <a:solidFill>
                  <a:schemeClr val="lt1"/>
                </a:solidFill>
                <a:latin typeface="Lato"/>
                <a:ea typeface="Lato"/>
                <a:cs typeface="Lato"/>
                <a:sym typeface="Lato"/>
              </a:rPr>
              <a:t>ambassadors</a:t>
            </a:r>
            <a:endParaRPr b="1" i="0" sz="1200" u="none" cap="none" strike="noStrike">
              <a:solidFill>
                <a:schemeClr val="l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5"/>
          <p:cNvSpPr txBox="1"/>
          <p:nvPr>
            <p:ph type="ctrTitle"/>
          </p:nvPr>
        </p:nvSpPr>
        <p:spPr>
          <a:xfrm>
            <a:off x="868350" y="1588650"/>
            <a:ext cx="7407300" cy="20772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6000"/>
              <a:buNone/>
            </a:pPr>
            <a:r>
              <a:rPr lang="en-US"/>
              <a:t>EVERFI</a:t>
            </a:r>
            <a:endParaRPr/>
          </a:p>
          <a:p>
            <a:pPr indent="0" lvl="0" marL="0" rtl="0" algn="l">
              <a:lnSpc>
                <a:spcPct val="90000"/>
              </a:lnSpc>
              <a:spcBef>
                <a:spcPts val="0"/>
              </a:spcBef>
              <a:spcAft>
                <a:spcPts val="0"/>
              </a:spcAft>
              <a:buSzPts val="6000"/>
              <a:buNone/>
            </a:pPr>
            <a:r>
              <a:rPr lang="en-US" sz="2700"/>
              <a:t>Student resources for 21st century success</a:t>
            </a:r>
            <a:endParaRPr sz="2700"/>
          </a:p>
        </p:txBody>
      </p:sp>
      <p:sp>
        <p:nvSpPr>
          <p:cNvPr id="828" name="Google Shape;828;p5"/>
          <p:cNvSpPr txBox="1"/>
          <p:nvPr>
            <p:ph idx="1" type="subTitle"/>
          </p:nvPr>
        </p:nvSpPr>
        <p:spPr>
          <a:xfrm>
            <a:off x="868350" y="3851850"/>
            <a:ext cx="7407300" cy="662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400"/>
              <a:buNone/>
            </a:pPr>
            <a:r>
              <a:rPr lang="en-US"/>
              <a:t>Carly Cahoon</a:t>
            </a:r>
            <a:endParaRPr/>
          </a:p>
          <a:p>
            <a:pPr indent="0" lvl="0" marL="0" rtl="0" algn="l">
              <a:lnSpc>
                <a:spcPct val="90000"/>
              </a:lnSpc>
              <a:spcBef>
                <a:spcPts val="800"/>
              </a:spcBef>
              <a:spcAft>
                <a:spcPts val="800"/>
              </a:spcAft>
              <a:buSzPts val="2400"/>
              <a:buNone/>
            </a:pPr>
            <a:r>
              <a:rPr lang="en-US"/>
              <a:t>Salt Lake City, Utah</a:t>
            </a:r>
            <a:endParaRPr/>
          </a:p>
        </p:txBody>
      </p:sp>
      <p:sp>
        <p:nvSpPr>
          <p:cNvPr id="829" name="Google Shape;829;p5"/>
          <p:cNvSpPr txBox="1"/>
          <p:nvPr>
            <p:ph idx="12" type="sldNum"/>
          </p:nvPr>
        </p:nvSpPr>
        <p:spPr>
          <a:xfrm>
            <a:off x="8694260" y="4664829"/>
            <a:ext cx="308700" cy="2202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41"/>
          <p:cNvSpPr txBox="1"/>
          <p:nvPr>
            <p:ph type="ctrTitle"/>
          </p:nvPr>
        </p:nvSpPr>
        <p:spPr>
          <a:xfrm>
            <a:off x="730450" y="2396975"/>
            <a:ext cx="3158100" cy="8619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accent6"/>
              </a:buClr>
              <a:buSzPts val="2800"/>
              <a:buFont typeface="Lato Black"/>
              <a:buNone/>
            </a:pPr>
            <a:r>
              <a:rPr lang="en-US"/>
              <a:t>Getting Started: Educator Account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p42"/>
          <p:cNvSpPr txBox="1"/>
          <p:nvPr/>
        </p:nvSpPr>
        <p:spPr>
          <a:xfrm>
            <a:off x="457200" y="3703950"/>
            <a:ext cx="3483000" cy="677700"/>
          </a:xfrm>
          <a:prstGeom prst="rect">
            <a:avLst/>
          </a:prstGeom>
          <a:noFill/>
          <a:ln>
            <a:noFill/>
          </a:ln>
        </p:spPr>
        <p:txBody>
          <a:bodyPr anchorCtr="0" anchor="t" bIns="91425" lIns="91425" spcFirstLastPara="1" rIns="91425" wrap="square" tIns="91425">
            <a:noAutofit/>
          </a:bodyPr>
          <a:lstStyle/>
          <a:p>
            <a:pPr indent="-374650" lvl="0" marL="457200" marR="0" rtl="0" algn="ctr">
              <a:lnSpc>
                <a:spcPct val="100000"/>
              </a:lnSpc>
              <a:spcBef>
                <a:spcPts val="0"/>
              </a:spcBef>
              <a:spcAft>
                <a:spcPts val="0"/>
              </a:spcAft>
              <a:buClr>
                <a:schemeClr val="dk1"/>
              </a:buClr>
              <a:buSzPts val="2300"/>
              <a:buFont typeface="Lato"/>
              <a:buAutoNum type="arabicPeriod"/>
            </a:pPr>
            <a:r>
              <a:rPr b="1" i="0" lang="en-US" sz="2300" u="none" cap="none" strike="noStrike">
                <a:solidFill>
                  <a:schemeClr val="dk1"/>
                </a:solidFill>
                <a:latin typeface="Lato"/>
                <a:ea typeface="Lato"/>
                <a:cs typeface="Lato"/>
                <a:sym typeface="Lato"/>
              </a:rPr>
              <a:t>EVERFI website</a:t>
            </a:r>
            <a:endParaRPr b="1" i="0" sz="23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C3407"/>
                </a:solidFill>
                <a:latin typeface="Lato"/>
                <a:ea typeface="Lato"/>
                <a:cs typeface="Lato"/>
                <a:sym typeface="Lato"/>
              </a:rPr>
              <a:t>everfi.com/newteacher</a:t>
            </a:r>
            <a:endParaRPr b="0" i="0" sz="1900" u="none" cap="none" strike="noStrike">
              <a:solidFill>
                <a:srgbClr val="3C4646"/>
              </a:solidFill>
              <a:latin typeface="Lato"/>
              <a:ea typeface="Lato"/>
              <a:cs typeface="Lato"/>
              <a:sym typeface="Lato"/>
            </a:endParaRPr>
          </a:p>
        </p:txBody>
      </p:sp>
      <p:pic>
        <p:nvPicPr>
          <p:cNvPr id="1352" name="Google Shape;1352;p42"/>
          <p:cNvPicPr preferRelativeResize="0"/>
          <p:nvPr/>
        </p:nvPicPr>
        <p:blipFill rotWithShape="1">
          <a:blip r:embed="rId3">
            <a:alphaModFix/>
          </a:blip>
          <a:srcRect b="0" l="0" r="0" t="0"/>
          <a:stretch/>
        </p:blipFill>
        <p:spPr>
          <a:xfrm>
            <a:off x="754125" y="1181825"/>
            <a:ext cx="2889175" cy="2442125"/>
          </a:xfrm>
          <a:prstGeom prst="rect">
            <a:avLst/>
          </a:prstGeom>
          <a:noFill/>
          <a:ln cap="flat" cmpd="sng" w="19050">
            <a:solidFill>
              <a:schemeClr val="dk1"/>
            </a:solidFill>
            <a:prstDash val="solid"/>
            <a:round/>
            <a:headEnd len="sm" w="sm" type="none"/>
            <a:tailEnd len="sm" w="sm" type="none"/>
          </a:ln>
        </p:spPr>
      </p:pic>
      <p:pic>
        <p:nvPicPr>
          <p:cNvPr id="1353" name="Google Shape;1353;p42"/>
          <p:cNvPicPr preferRelativeResize="0"/>
          <p:nvPr/>
        </p:nvPicPr>
        <p:blipFill rotWithShape="1">
          <a:blip r:embed="rId4">
            <a:alphaModFix/>
          </a:blip>
          <a:srcRect b="0" l="0" r="0" t="0"/>
          <a:stretch/>
        </p:blipFill>
        <p:spPr>
          <a:xfrm>
            <a:off x="4850113" y="1510414"/>
            <a:ext cx="3556375" cy="1784950"/>
          </a:xfrm>
          <a:prstGeom prst="rect">
            <a:avLst/>
          </a:prstGeom>
          <a:noFill/>
          <a:ln cap="flat" cmpd="sng" w="19050">
            <a:solidFill>
              <a:schemeClr val="dk1"/>
            </a:solidFill>
            <a:prstDash val="solid"/>
            <a:round/>
            <a:headEnd len="sm" w="sm" type="none"/>
            <a:tailEnd len="sm" w="sm" type="none"/>
          </a:ln>
        </p:spPr>
      </p:pic>
      <p:sp>
        <p:nvSpPr>
          <p:cNvPr id="1354" name="Google Shape;1354;p42"/>
          <p:cNvSpPr txBox="1"/>
          <p:nvPr/>
        </p:nvSpPr>
        <p:spPr>
          <a:xfrm>
            <a:off x="4770250" y="3623950"/>
            <a:ext cx="3916500" cy="67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Lato"/>
                <a:ea typeface="Lato"/>
                <a:cs typeface="Lato"/>
                <a:sym typeface="Lato"/>
              </a:rPr>
              <a:t>2.  Your district Clever page</a:t>
            </a:r>
            <a:endParaRPr b="1" i="0" sz="23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Lato"/>
                <a:ea typeface="Lato"/>
                <a:cs typeface="Lato"/>
                <a:sym typeface="Lato"/>
              </a:rPr>
              <a:t>(for rostered teachers only)</a:t>
            </a:r>
            <a:endParaRPr b="1" i="0" sz="23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C3407"/>
                </a:solidFill>
                <a:latin typeface="Lato"/>
                <a:ea typeface="Lato"/>
                <a:cs typeface="Lato"/>
                <a:sym typeface="Lato"/>
              </a:rPr>
              <a:t>clever.com/login</a:t>
            </a:r>
            <a:endParaRPr b="1" i="0" sz="2300" u="none" cap="none" strike="noStrike">
              <a:solidFill>
                <a:srgbClr val="FC3407"/>
              </a:solidFill>
              <a:latin typeface="Lato"/>
              <a:ea typeface="Lato"/>
              <a:cs typeface="Lato"/>
              <a:sym typeface="Lato"/>
            </a:endParaRPr>
          </a:p>
        </p:txBody>
      </p:sp>
      <p:sp>
        <p:nvSpPr>
          <p:cNvPr id="1355" name="Google Shape;1355;p42"/>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Getting Started with an Educator Account</a:t>
            </a:r>
            <a:endParaRPr/>
          </a:p>
          <a:p>
            <a:pPr indent="0" lvl="0" marL="0" rtl="0" algn="l">
              <a:lnSpc>
                <a:spcPct val="80000"/>
              </a:lnSpc>
              <a:spcBef>
                <a:spcPts val="0"/>
              </a:spcBef>
              <a:spcAft>
                <a:spcPts val="0"/>
              </a:spcAft>
              <a:buSzPts val="1800"/>
              <a:buNone/>
            </a:pPr>
            <a:r>
              <a:rPr lang="en-US" sz="1900">
                <a:latin typeface="Lato"/>
                <a:ea typeface="Lato"/>
                <a:cs typeface="Lato"/>
                <a:sym typeface="Lato"/>
              </a:rPr>
              <a:t>Choose 1 of 2 options, depending on your district &amp; position</a:t>
            </a:r>
            <a:endParaRPr sz="1500">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43"/>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Register- EVERFI Platform</a:t>
            </a:r>
            <a:endParaRPr sz="2400"/>
          </a:p>
        </p:txBody>
      </p:sp>
      <p:sp>
        <p:nvSpPr>
          <p:cNvPr id="1361" name="Google Shape;1361;p43"/>
          <p:cNvSpPr txBox="1"/>
          <p:nvPr/>
        </p:nvSpPr>
        <p:spPr>
          <a:xfrm>
            <a:off x="457200" y="847800"/>
            <a:ext cx="39651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0000"/>
              </a:lnSpc>
              <a:spcBef>
                <a:spcPts val="1200"/>
              </a:spcBef>
              <a:spcAft>
                <a:spcPts val="0"/>
              </a:spcAft>
              <a:buClr>
                <a:srgbClr val="000000"/>
              </a:buClr>
              <a:buSzPts val="2300"/>
              <a:buFont typeface="Arial"/>
              <a:buNone/>
            </a:pPr>
            <a:r>
              <a:rPr b="1" i="0" lang="en-US" sz="2300" u="none" cap="none" strike="noStrike">
                <a:solidFill>
                  <a:srgbClr val="FC3407"/>
                </a:solidFill>
                <a:latin typeface="Lato"/>
                <a:ea typeface="Lato"/>
                <a:cs typeface="Lato"/>
                <a:sym typeface="Lato"/>
              </a:rPr>
              <a:t>everfi.com/newteacher</a:t>
            </a:r>
            <a:endParaRPr b="1" i="0" sz="2300" u="none" cap="none" strike="noStrike">
              <a:solidFill>
                <a:srgbClr val="FC3407"/>
              </a:solidFill>
              <a:latin typeface="Lato"/>
              <a:ea typeface="Lato"/>
              <a:cs typeface="Lato"/>
              <a:sym typeface="Lato"/>
            </a:endParaRPr>
          </a:p>
          <a:p>
            <a:pPr indent="-349250" lvl="0" marL="457200" marR="0" rtl="0" algn="l">
              <a:lnSpc>
                <a:spcPct val="110000"/>
              </a:lnSpc>
              <a:spcBef>
                <a:spcPts val="1200"/>
              </a:spcBef>
              <a:spcAft>
                <a:spcPts val="0"/>
              </a:spcAft>
              <a:buClr>
                <a:srgbClr val="000000"/>
              </a:buClr>
              <a:buSzPts val="1900"/>
              <a:buFont typeface="Lato"/>
              <a:buChar char="❏"/>
            </a:pPr>
            <a:r>
              <a:rPr b="0" i="0" lang="en-US" sz="1900" u="none" cap="none" strike="noStrike">
                <a:solidFill>
                  <a:schemeClr val="dk1"/>
                </a:solidFill>
                <a:latin typeface="Lato"/>
                <a:ea typeface="Lato"/>
                <a:cs typeface="Lato"/>
                <a:sym typeface="Lato"/>
              </a:rPr>
              <a:t>Open </a:t>
            </a:r>
            <a:r>
              <a:rPr b="1" i="0" lang="en-US" sz="1900" u="none" cap="none" strike="noStrike">
                <a:solidFill>
                  <a:schemeClr val="dk1"/>
                </a:solidFill>
                <a:latin typeface="Lato"/>
                <a:ea typeface="Lato"/>
                <a:cs typeface="Lato"/>
                <a:sym typeface="Lato"/>
              </a:rPr>
              <a:t>Google Chrome</a:t>
            </a:r>
            <a:endParaRPr b="1"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Go to </a:t>
            </a:r>
            <a:r>
              <a:rPr b="0" i="0" lang="en-US" sz="1900" u="none" cap="none" strike="noStrike">
                <a:solidFill>
                  <a:srgbClr val="FC3407"/>
                </a:solidFill>
                <a:latin typeface="Lato"/>
                <a:ea typeface="Lato"/>
                <a:cs typeface="Lato"/>
                <a:sym typeface="Lato"/>
              </a:rPr>
              <a:t>everfi.com/newteacher</a:t>
            </a:r>
            <a:endParaRPr b="0" i="0" sz="1900" u="none" cap="none" strike="noStrike">
              <a:solidFill>
                <a:srgbClr val="FC3407"/>
              </a:solidFill>
              <a:latin typeface="Lato"/>
              <a:ea typeface="Lato"/>
              <a:cs typeface="Lato"/>
              <a:sym typeface="Lato"/>
            </a:endParaRPr>
          </a:p>
          <a:p>
            <a:pPr indent="-349250" lvl="1" marL="914400" marR="0" rtl="0" algn="l">
              <a:lnSpc>
                <a:spcPct val="110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Alternatively, you can go to </a:t>
            </a:r>
            <a:r>
              <a:rPr b="0" i="0" lang="en-US" sz="1900" u="none" cap="none" strike="noStrike">
                <a:solidFill>
                  <a:srgbClr val="FC3407"/>
                </a:solidFill>
                <a:latin typeface="Lato"/>
                <a:ea typeface="Lato"/>
                <a:cs typeface="Lato"/>
                <a:sym typeface="Lato"/>
              </a:rPr>
              <a:t>everfi.net</a:t>
            </a:r>
            <a:r>
              <a:rPr b="0" i="0" lang="en-US" sz="1900" u="none" cap="none" strike="noStrike">
                <a:solidFill>
                  <a:schemeClr val="dk1"/>
                </a:solidFill>
                <a:latin typeface="Lato"/>
                <a:ea typeface="Lato"/>
                <a:cs typeface="Lato"/>
                <a:sym typeface="Lato"/>
              </a:rPr>
              <a:t> &amp; click Register</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rgbClr val="000000"/>
              </a:buClr>
              <a:buSzPts val="1900"/>
              <a:buFont typeface="Lato"/>
              <a:buChar char="❏"/>
            </a:pPr>
            <a:r>
              <a:rPr b="0" i="0" lang="en-US" sz="1900" u="none" cap="none" strike="noStrike">
                <a:solidFill>
                  <a:srgbClr val="FC3407"/>
                </a:solidFill>
                <a:latin typeface="Lato"/>
                <a:ea typeface="Lato"/>
                <a:cs typeface="Lato"/>
                <a:sym typeface="Lato"/>
              </a:rPr>
              <a:t>State: </a:t>
            </a:r>
            <a:r>
              <a:rPr b="0" i="0" lang="en-US" sz="1900" u="none" cap="none" strike="noStrike">
                <a:solidFill>
                  <a:schemeClr val="dk1"/>
                </a:solidFill>
                <a:latin typeface="Lato"/>
                <a:ea typeface="Lato"/>
                <a:cs typeface="Lato"/>
                <a:sym typeface="Lato"/>
              </a:rPr>
              <a:t>Select from dropdown</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rgbClr val="000000"/>
              </a:buClr>
              <a:buSzPts val="1900"/>
              <a:buFont typeface="Lato"/>
              <a:buChar char="❏"/>
            </a:pPr>
            <a:r>
              <a:rPr b="0" i="0" lang="en-US" sz="1900" u="none" cap="none" strike="noStrike">
                <a:solidFill>
                  <a:srgbClr val="FC3407"/>
                </a:solidFill>
                <a:latin typeface="Lato"/>
                <a:ea typeface="Lato"/>
                <a:cs typeface="Lato"/>
                <a:sym typeface="Lato"/>
              </a:rPr>
              <a:t>School: </a:t>
            </a:r>
            <a:r>
              <a:rPr b="0" i="0" lang="en-US" sz="1900" u="none" cap="none" strike="noStrike">
                <a:solidFill>
                  <a:schemeClr val="dk1"/>
                </a:solidFill>
                <a:latin typeface="Lato"/>
                <a:ea typeface="Lato"/>
                <a:cs typeface="Lato"/>
                <a:sym typeface="Lato"/>
              </a:rPr>
              <a:t>Slowly type then select</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rgbClr val="3C4646"/>
              </a:buClr>
              <a:buSzPts val="1900"/>
              <a:buFont typeface="Lato"/>
              <a:buChar char="❏"/>
            </a:pPr>
            <a:r>
              <a:rPr b="0" i="0" lang="en-US" sz="1900" u="none" cap="none" strike="noStrike">
                <a:solidFill>
                  <a:srgbClr val="3C4646"/>
                </a:solidFill>
                <a:latin typeface="Lato"/>
                <a:ea typeface="Lato"/>
                <a:cs typeface="Lato"/>
                <a:sym typeface="Lato"/>
              </a:rPr>
              <a:t>Click Next</a:t>
            </a:r>
            <a:endParaRPr b="0" i="0" sz="1900" u="none" cap="none" strike="noStrike">
              <a:solidFill>
                <a:srgbClr val="3C4646"/>
              </a:solidFill>
              <a:latin typeface="Lato"/>
              <a:ea typeface="Lato"/>
              <a:cs typeface="Lato"/>
              <a:sym typeface="Lato"/>
            </a:endParaRPr>
          </a:p>
        </p:txBody>
      </p:sp>
      <p:pic>
        <p:nvPicPr>
          <p:cNvPr id="1362" name="Google Shape;1362;p43"/>
          <p:cNvPicPr preferRelativeResize="0"/>
          <p:nvPr/>
        </p:nvPicPr>
        <p:blipFill rotWithShape="1">
          <a:blip r:embed="rId3">
            <a:alphaModFix/>
          </a:blip>
          <a:srcRect b="0" l="0" r="0" t="0"/>
          <a:stretch/>
        </p:blipFill>
        <p:spPr>
          <a:xfrm>
            <a:off x="4607775" y="847801"/>
            <a:ext cx="4079025" cy="3447875"/>
          </a:xfrm>
          <a:prstGeom prst="rect">
            <a:avLst/>
          </a:prstGeom>
          <a:noFill/>
          <a:ln cap="flat" cmpd="sng" w="19050">
            <a:solidFill>
              <a:schemeClr val="dk1"/>
            </a:solidFill>
            <a:prstDash val="solid"/>
            <a:round/>
            <a:headEnd len="sm" w="sm" type="none"/>
            <a:tailEnd len="sm" w="sm" type="none"/>
          </a:ln>
        </p:spPr>
      </p:pic>
      <p:sp>
        <p:nvSpPr>
          <p:cNvPr id="1363" name="Google Shape;1363;p43"/>
          <p:cNvSpPr/>
          <p:nvPr/>
        </p:nvSpPr>
        <p:spPr>
          <a:xfrm rot="8100000">
            <a:off x="7639788" y="927186"/>
            <a:ext cx="1005506" cy="272378"/>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44"/>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Register- EVERFI Platform</a:t>
            </a:r>
            <a:endParaRPr sz="2400"/>
          </a:p>
        </p:txBody>
      </p:sp>
      <p:sp>
        <p:nvSpPr>
          <p:cNvPr id="1369" name="Google Shape;1369;p44"/>
          <p:cNvSpPr txBox="1"/>
          <p:nvPr/>
        </p:nvSpPr>
        <p:spPr>
          <a:xfrm>
            <a:off x="457200" y="739525"/>
            <a:ext cx="4456500" cy="3000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0000"/>
              </a:lnSpc>
              <a:spcBef>
                <a:spcPts val="1200"/>
              </a:spcBef>
              <a:spcAft>
                <a:spcPts val="0"/>
              </a:spcAft>
              <a:buClr>
                <a:srgbClr val="000000"/>
              </a:buClr>
              <a:buSzPts val="1900"/>
              <a:buFont typeface="Lato"/>
              <a:buChar char="❏"/>
            </a:pPr>
            <a:r>
              <a:rPr b="0" i="0" lang="en-US" sz="1900" u="none" cap="none" strike="noStrike">
                <a:solidFill>
                  <a:srgbClr val="FC3407"/>
                </a:solidFill>
                <a:latin typeface="Lato"/>
                <a:ea typeface="Lato"/>
                <a:cs typeface="Lato"/>
                <a:sym typeface="Lato"/>
              </a:rPr>
              <a:t>Email: </a:t>
            </a:r>
            <a:r>
              <a:rPr b="0" i="0" lang="en-US" sz="1900" u="none" cap="none" strike="noStrike">
                <a:solidFill>
                  <a:srgbClr val="3C4646"/>
                </a:solidFill>
                <a:latin typeface="Lato"/>
                <a:ea typeface="Lato"/>
                <a:cs typeface="Lato"/>
                <a:sym typeface="Lato"/>
              </a:rPr>
              <a:t>Use your school email address, this will be your username</a:t>
            </a:r>
            <a:endParaRPr b="0" i="0" sz="1900" u="none" cap="none" strike="noStrike">
              <a:solidFill>
                <a:srgbClr val="3C4646"/>
              </a:solidFill>
              <a:latin typeface="Lato"/>
              <a:ea typeface="Lato"/>
              <a:cs typeface="Lato"/>
              <a:sym typeface="Lato"/>
            </a:endParaRPr>
          </a:p>
          <a:p>
            <a:pPr indent="-349250" lvl="0" marL="457200" marR="0" rtl="0" algn="l">
              <a:lnSpc>
                <a:spcPct val="110000"/>
              </a:lnSpc>
              <a:spcBef>
                <a:spcPts val="0"/>
              </a:spcBef>
              <a:spcAft>
                <a:spcPts val="0"/>
              </a:spcAft>
              <a:buClr>
                <a:srgbClr val="000000"/>
              </a:buClr>
              <a:buSzPts val="1900"/>
              <a:buFont typeface="Lato"/>
              <a:buChar char="❏"/>
            </a:pPr>
            <a:r>
              <a:rPr b="0" i="0" lang="en-US" sz="1900" u="none" cap="none" strike="noStrike">
                <a:solidFill>
                  <a:srgbClr val="FC3407"/>
                </a:solidFill>
                <a:latin typeface="Lato"/>
                <a:ea typeface="Lato"/>
                <a:cs typeface="Lato"/>
                <a:sym typeface="Lato"/>
              </a:rPr>
              <a:t>Password: </a:t>
            </a:r>
            <a:r>
              <a:rPr b="0" i="0" lang="en-US" sz="1900" u="none" cap="none" strike="noStrike">
                <a:solidFill>
                  <a:srgbClr val="3C4646"/>
                </a:solidFill>
                <a:latin typeface="Lato"/>
                <a:ea typeface="Lato"/>
                <a:cs typeface="Lato"/>
                <a:sym typeface="Lato"/>
              </a:rPr>
              <a:t>Write it down </a:t>
            </a:r>
            <a:endParaRPr b="0" i="0" sz="1900" u="none" cap="none" strike="noStrike">
              <a:solidFill>
                <a:srgbClr val="3C4646"/>
              </a:solidFill>
              <a:latin typeface="Lato"/>
              <a:ea typeface="Lato"/>
              <a:cs typeface="Lato"/>
              <a:sym typeface="Lato"/>
            </a:endParaRPr>
          </a:p>
          <a:p>
            <a:pPr indent="-349250" lvl="0" marL="457200" marR="0" rtl="0" algn="l">
              <a:lnSpc>
                <a:spcPct val="110000"/>
              </a:lnSpc>
              <a:spcBef>
                <a:spcPts val="0"/>
              </a:spcBef>
              <a:spcAft>
                <a:spcPts val="0"/>
              </a:spcAft>
              <a:buClr>
                <a:srgbClr val="000000"/>
              </a:buClr>
              <a:buSzPts val="1900"/>
              <a:buFont typeface="Lato"/>
              <a:buChar char="❏"/>
            </a:pPr>
            <a:r>
              <a:rPr b="0" i="0" lang="en-US" sz="1900" u="none" cap="none" strike="noStrike">
                <a:solidFill>
                  <a:srgbClr val="FC3407"/>
                </a:solidFill>
                <a:latin typeface="Lato"/>
                <a:ea typeface="Lato"/>
                <a:cs typeface="Lato"/>
                <a:sym typeface="Lato"/>
              </a:rPr>
              <a:t>Course: </a:t>
            </a:r>
            <a:r>
              <a:rPr b="0" i="0" lang="en-US" sz="1900" u="none" cap="none" strike="noStrike">
                <a:solidFill>
                  <a:srgbClr val="3C4646"/>
                </a:solidFill>
                <a:latin typeface="Lato"/>
                <a:ea typeface="Lato"/>
                <a:cs typeface="Lato"/>
                <a:sym typeface="Lato"/>
              </a:rPr>
              <a:t>Select one now, add more later</a:t>
            </a:r>
            <a:endParaRPr b="0" i="0" sz="1900" u="none" cap="none" strike="noStrike">
              <a:solidFill>
                <a:srgbClr val="3C4646"/>
              </a:solidFill>
              <a:latin typeface="Lato"/>
              <a:ea typeface="Lato"/>
              <a:cs typeface="Lato"/>
              <a:sym typeface="Lato"/>
            </a:endParaRPr>
          </a:p>
          <a:p>
            <a:pPr indent="-349250" lvl="0" marL="457200" marR="0" rtl="0" algn="l">
              <a:lnSpc>
                <a:spcPct val="110000"/>
              </a:lnSpc>
              <a:spcBef>
                <a:spcPts val="0"/>
              </a:spcBef>
              <a:spcAft>
                <a:spcPts val="0"/>
              </a:spcAft>
              <a:buClr>
                <a:srgbClr val="3C4646"/>
              </a:buClr>
              <a:buSzPts val="1900"/>
              <a:buFont typeface="Lato"/>
              <a:buChar char="❏"/>
            </a:pPr>
            <a:r>
              <a:rPr b="0" i="0" lang="en-US" sz="1900" u="none" cap="none" strike="noStrike">
                <a:solidFill>
                  <a:srgbClr val="3C4646"/>
                </a:solidFill>
                <a:latin typeface="Lato"/>
                <a:ea typeface="Lato"/>
                <a:cs typeface="Lato"/>
                <a:sym typeface="Lato"/>
              </a:rPr>
              <a:t>√ Agree to terms &amp; click Next</a:t>
            </a:r>
            <a:endParaRPr b="0" i="0" sz="1900" u="none" cap="none" strike="noStrike">
              <a:solidFill>
                <a:srgbClr val="3C4646"/>
              </a:solidFill>
              <a:latin typeface="Lato"/>
              <a:ea typeface="Lato"/>
              <a:cs typeface="Lato"/>
              <a:sym typeface="Lato"/>
            </a:endParaRPr>
          </a:p>
          <a:p>
            <a:pPr indent="-349250" lvl="0" marL="457200" marR="0" rtl="0" algn="l">
              <a:lnSpc>
                <a:spcPct val="110000"/>
              </a:lnSpc>
              <a:spcBef>
                <a:spcPts val="0"/>
              </a:spcBef>
              <a:spcAft>
                <a:spcPts val="0"/>
              </a:spcAft>
              <a:buClr>
                <a:srgbClr val="3C4646"/>
              </a:buClr>
              <a:buSzPts val="1900"/>
              <a:buFont typeface="Lato"/>
              <a:buChar char="❏"/>
            </a:pPr>
            <a:r>
              <a:rPr b="0" i="0" lang="en-US" sz="1900" u="none" cap="none" strike="noStrike">
                <a:solidFill>
                  <a:srgbClr val="3C4646"/>
                </a:solidFill>
                <a:latin typeface="Lato"/>
                <a:ea typeface="Lato"/>
                <a:cs typeface="Lato"/>
                <a:sym typeface="Lato"/>
              </a:rPr>
              <a:t>You’re in!</a:t>
            </a:r>
            <a:endParaRPr b="0" i="0" sz="1900" u="none" cap="none" strike="noStrike">
              <a:solidFill>
                <a:srgbClr val="3C4646"/>
              </a:solidFill>
              <a:latin typeface="Lato"/>
              <a:ea typeface="Lato"/>
              <a:cs typeface="Lato"/>
              <a:sym typeface="Lato"/>
            </a:endParaRPr>
          </a:p>
          <a:p>
            <a:pPr indent="0" lvl="0" marL="457200" marR="0" rtl="0" algn="l">
              <a:lnSpc>
                <a:spcPct val="110000"/>
              </a:lnSpc>
              <a:spcBef>
                <a:spcPts val="1200"/>
              </a:spcBef>
              <a:spcAft>
                <a:spcPts val="0"/>
              </a:spcAft>
              <a:buClr>
                <a:srgbClr val="000000"/>
              </a:buClr>
              <a:buSzPts val="1900"/>
              <a:buFont typeface="Arial"/>
              <a:buNone/>
            </a:pPr>
            <a:r>
              <a:t/>
            </a:r>
            <a:endParaRPr b="0" i="0" sz="1900" u="none" cap="none" strike="noStrike">
              <a:solidFill>
                <a:srgbClr val="3C4646"/>
              </a:solidFill>
              <a:latin typeface="Lato"/>
              <a:ea typeface="Lato"/>
              <a:cs typeface="Lato"/>
              <a:sym typeface="Lato"/>
            </a:endParaRPr>
          </a:p>
          <a:p>
            <a:pPr indent="-349250" lvl="0" marL="457200" marR="0" rtl="0" algn="l">
              <a:lnSpc>
                <a:spcPct val="110000"/>
              </a:lnSpc>
              <a:spcBef>
                <a:spcPts val="1200"/>
              </a:spcBef>
              <a:spcAft>
                <a:spcPts val="0"/>
              </a:spcAft>
              <a:buClr>
                <a:srgbClr val="3C4646"/>
              </a:buClr>
              <a:buSzPts val="1900"/>
              <a:buFont typeface="Lato"/>
              <a:buChar char="❏"/>
            </a:pPr>
            <a:r>
              <a:rPr b="0" i="0" lang="en-US" sz="1900" u="none" cap="none" strike="noStrike">
                <a:solidFill>
                  <a:srgbClr val="FC3407"/>
                </a:solidFill>
                <a:latin typeface="Lato"/>
                <a:ea typeface="Lato"/>
                <a:cs typeface="Lato"/>
                <a:sym typeface="Lato"/>
              </a:rPr>
              <a:t>Next time: </a:t>
            </a:r>
            <a:r>
              <a:rPr b="0" i="0" lang="en-US" sz="1900" u="none" cap="none" strike="noStrike">
                <a:solidFill>
                  <a:srgbClr val="3C4646"/>
                </a:solidFill>
                <a:latin typeface="Lato"/>
                <a:ea typeface="Lato"/>
                <a:cs typeface="Lato"/>
                <a:sym typeface="Lato"/>
              </a:rPr>
              <a:t>Log in at </a:t>
            </a:r>
            <a:r>
              <a:rPr b="0" i="0" lang="en-US" sz="1900" u="none" cap="none" strike="noStrike">
                <a:solidFill>
                  <a:srgbClr val="FC3407"/>
                </a:solidFill>
                <a:latin typeface="Lato"/>
                <a:ea typeface="Lato"/>
                <a:cs typeface="Lato"/>
                <a:sym typeface="Lato"/>
              </a:rPr>
              <a:t>everfi.com/login</a:t>
            </a:r>
            <a:endParaRPr b="0" i="0" sz="1900" u="none" cap="none" strike="noStrike">
              <a:solidFill>
                <a:srgbClr val="FC3407"/>
              </a:solidFill>
              <a:latin typeface="Lato"/>
              <a:ea typeface="Lato"/>
              <a:cs typeface="Lato"/>
              <a:sym typeface="Lato"/>
            </a:endParaRPr>
          </a:p>
        </p:txBody>
      </p:sp>
      <p:pic>
        <p:nvPicPr>
          <p:cNvPr id="1370" name="Google Shape;1370;p44"/>
          <p:cNvPicPr preferRelativeResize="0"/>
          <p:nvPr/>
        </p:nvPicPr>
        <p:blipFill rotWithShape="1">
          <a:blip r:embed="rId3">
            <a:alphaModFix/>
          </a:blip>
          <a:srcRect b="0" l="0" r="0" t="0"/>
          <a:stretch/>
        </p:blipFill>
        <p:spPr>
          <a:xfrm>
            <a:off x="5580075" y="739534"/>
            <a:ext cx="3243202" cy="4099179"/>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45"/>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Register- Your District Clever Platform</a:t>
            </a:r>
            <a:endParaRPr sz="2400"/>
          </a:p>
        </p:txBody>
      </p:sp>
      <p:sp>
        <p:nvSpPr>
          <p:cNvPr id="1376" name="Google Shape;1376;p45"/>
          <p:cNvSpPr txBox="1"/>
          <p:nvPr/>
        </p:nvSpPr>
        <p:spPr>
          <a:xfrm>
            <a:off x="457200" y="897325"/>
            <a:ext cx="8057100" cy="3000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0000"/>
              </a:lnSpc>
              <a:spcBef>
                <a:spcPts val="120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Open your district homepage/ auth portal/ learning dashboard</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Navigate to the Clever page, usually under Academic Resources</a:t>
            </a:r>
            <a:endParaRPr b="0" i="0" sz="1900" u="none" cap="none" strike="noStrike">
              <a:solidFill>
                <a:schemeClr val="dk1"/>
              </a:solidFill>
              <a:latin typeface="Lato"/>
              <a:ea typeface="Lato"/>
              <a:cs typeface="Lato"/>
              <a:sym typeface="Lato"/>
            </a:endParaRPr>
          </a:p>
          <a:p>
            <a:pPr indent="-349250" lvl="1" marL="914400" marR="0" rtl="0" algn="l">
              <a:lnSpc>
                <a:spcPct val="110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Alternatively, you can go straight to </a:t>
            </a:r>
            <a:r>
              <a:rPr b="0" i="0" lang="en-US" sz="1900" u="sng" cap="none" strike="noStrike">
                <a:solidFill>
                  <a:srgbClr val="FC3407"/>
                </a:solidFill>
                <a:latin typeface="Lato"/>
                <a:ea typeface="Lato"/>
                <a:cs typeface="Lato"/>
                <a:sym typeface="Lato"/>
                <a:hlinkClick r:id="rId3"/>
              </a:rPr>
              <a:t>clever.com/login</a:t>
            </a:r>
            <a:r>
              <a:rPr b="0" i="0" lang="en-US" sz="1900" u="none" cap="none" strike="noStrike">
                <a:solidFill>
                  <a:srgbClr val="FC3407"/>
                </a:solidFill>
                <a:latin typeface="Lato"/>
                <a:ea typeface="Lato"/>
                <a:cs typeface="Lato"/>
                <a:sym typeface="Lato"/>
              </a:rPr>
              <a:t> </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If prompted, click Log In with Active Directory</a:t>
            </a:r>
            <a:endParaRPr b="0" i="0" sz="1900" u="none" cap="none" strike="noStrike">
              <a:solidFill>
                <a:schemeClr val="dk1"/>
              </a:solidFill>
              <a:latin typeface="Lato"/>
              <a:ea typeface="Lato"/>
              <a:cs typeface="Lato"/>
              <a:sym typeface="Lato"/>
            </a:endParaRPr>
          </a:p>
          <a:p>
            <a:pPr indent="-323850" lvl="0" marL="457200" marR="0" rtl="0" algn="l">
              <a:lnSpc>
                <a:spcPct val="110000"/>
              </a:lnSpc>
              <a:spcBef>
                <a:spcPts val="0"/>
              </a:spcBef>
              <a:spcAft>
                <a:spcPts val="0"/>
              </a:spcAft>
              <a:buClr>
                <a:schemeClr val="dk1"/>
              </a:buClr>
              <a:buSzPts val="1500"/>
              <a:buFont typeface="Lato"/>
              <a:buChar char="❏"/>
            </a:pPr>
            <a:r>
              <a:rPr b="0" i="0" lang="en-US" sz="1900" u="none" cap="none" strike="noStrike">
                <a:solidFill>
                  <a:schemeClr val="dk1"/>
                </a:solidFill>
                <a:latin typeface="Lato"/>
                <a:ea typeface="Lato"/>
                <a:cs typeface="Lato"/>
                <a:sym typeface="Lato"/>
              </a:rPr>
              <a:t>Click the EVERFI app</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You’re in!</a:t>
            </a:r>
            <a:endParaRPr b="0" i="0" sz="1900" u="none" cap="none" strike="noStrike">
              <a:solidFill>
                <a:schemeClr val="dk1"/>
              </a:solidFill>
              <a:latin typeface="Lato"/>
              <a:ea typeface="Lato"/>
              <a:cs typeface="Lato"/>
              <a:sym typeface="Lato"/>
            </a:endParaRPr>
          </a:p>
        </p:txBody>
      </p:sp>
      <p:pic>
        <p:nvPicPr>
          <p:cNvPr id="1377" name="Google Shape;1377;p45"/>
          <p:cNvPicPr preferRelativeResize="0"/>
          <p:nvPr/>
        </p:nvPicPr>
        <p:blipFill rotWithShape="1">
          <a:blip r:embed="rId4">
            <a:alphaModFix/>
          </a:blip>
          <a:srcRect b="0" l="0" r="0" t="0"/>
          <a:stretch/>
        </p:blipFill>
        <p:spPr>
          <a:xfrm>
            <a:off x="3853525" y="2442378"/>
            <a:ext cx="4660775" cy="2339250"/>
          </a:xfrm>
          <a:prstGeom prst="rect">
            <a:avLst/>
          </a:prstGeom>
          <a:noFill/>
          <a:ln cap="flat" cmpd="sng" w="19050">
            <a:solidFill>
              <a:schemeClr val="dk1"/>
            </a:solidFill>
            <a:prstDash val="solid"/>
            <a:round/>
            <a:headEnd len="sm" w="sm" type="none"/>
            <a:tailEnd len="sm" w="sm" type="none"/>
          </a:ln>
        </p:spPr>
      </p:pic>
      <p:sp>
        <p:nvSpPr>
          <p:cNvPr id="1378" name="Google Shape;1378;p45"/>
          <p:cNvSpPr/>
          <p:nvPr/>
        </p:nvSpPr>
        <p:spPr>
          <a:xfrm rot="8100000">
            <a:off x="7056863" y="2595986"/>
            <a:ext cx="1005506" cy="272378"/>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pic>
        <p:nvPicPr>
          <p:cNvPr id="1383" name="Google Shape;1383;p46"/>
          <p:cNvPicPr preferRelativeResize="0"/>
          <p:nvPr/>
        </p:nvPicPr>
        <p:blipFill rotWithShape="1">
          <a:blip r:embed="rId3">
            <a:alphaModFix/>
          </a:blip>
          <a:srcRect b="0" l="0" r="0" t="0"/>
          <a:stretch/>
        </p:blipFill>
        <p:spPr>
          <a:xfrm>
            <a:off x="1166775" y="1092631"/>
            <a:ext cx="6810375" cy="942975"/>
          </a:xfrm>
          <a:prstGeom prst="rect">
            <a:avLst/>
          </a:prstGeom>
          <a:noFill/>
          <a:ln>
            <a:noFill/>
          </a:ln>
        </p:spPr>
      </p:pic>
      <p:sp>
        <p:nvSpPr>
          <p:cNvPr id="1384" name="Google Shape;1384;p46"/>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General Navigation Tips: The Blues</a:t>
            </a:r>
            <a:endParaRPr sz="2400"/>
          </a:p>
        </p:txBody>
      </p:sp>
      <p:sp>
        <p:nvSpPr>
          <p:cNvPr id="1385" name="Google Shape;1385;p46"/>
          <p:cNvSpPr/>
          <p:nvPr/>
        </p:nvSpPr>
        <p:spPr>
          <a:xfrm rot="-8506361">
            <a:off x="1580938" y="1651541"/>
            <a:ext cx="1005522" cy="272359"/>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46"/>
          <p:cNvSpPr/>
          <p:nvPr/>
        </p:nvSpPr>
        <p:spPr>
          <a:xfrm rot="8101451">
            <a:off x="3564036" y="1284042"/>
            <a:ext cx="1005506" cy="272378"/>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46"/>
          <p:cNvSpPr txBox="1"/>
          <p:nvPr/>
        </p:nvSpPr>
        <p:spPr>
          <a:xfrm>
            <a:off x="320675" y="2467725"/>
            <a:ext cx="6395700" cy="3000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0000"/>
              </a:lnSpc>
              <a:spcBef>
                <a:spcPts val="1200"/>
              </a:spcBef>
              <a:spcAft>
                <a:spcPts val="0"/>
              </a:spcAft>
              <a:buClr>
                <a:srgbClr val="000000"/>
              </a:buClr>
              <a:buSzPts val="1900"/>
              <a:buFont typeface="Lato"/>
              <a:buChar char="❏"/>
            </a:pPr>
            <a:r>
              <a:rPr b="0" i="0" lang="en-US" sz="1900" u="none" cap="none" strike="noStrike">
                <a:solidFill>
                  <a:schemeClr val="dk1"/>
                </a:solidFill>
                <a:latin typeface="Lato"/>
                <a:ea typeface="Lato"/>
                <a:cs typeface="Lato"/>
                <a:sym typeface="Lato"/>
              </a:rPr>
              <a:t>Dark Blue: </a:t>
            </a:r>
            <a:r>
              <a:rPr b="1" i="0" lang="en-US" sz="1900" u="none" cap="none" strike="noStrike">
                <a:solidFill>
                  <a:srgbClr val="0B5394"/>
                </a:solidFill>
                <a:latin typeface="Lato"/>
                <a:ea typeface="Lato"/>
                <a:cs typeface="Lato"/>
                <a:sym typeface="Lato"/>
              </a:rPr>
              <a:t>Home, Catalog, Support</a:t>
            </a:r>
            <a:endParaRPr b="1" i="0" sz="1900" u="none" cap="none" strike="noStrike">
              <a:solidFill>
                <a:srgbClr val="0B5394"/>
              </a:solidFill>
              <a:latin typeface="Lato"/>
              <a:ea typeface="Lato"/>
              <a:cs typeface="Lato"/>
              <a:sym typeface="Lato"/>
            </a:endParaRPr>
          </a:p>
          <a:p>
            <a:pPr indent="-349250" lvl="0" marL="457200" marR="0" rtl="0" algn="l">
              <a:lnSpc>
                <a:spcPct val="110000"/>
              </a:lnSpc>
              <a:spcBef>
                <a:spcPts val="0"/>
              </a:spcBef>
              <a:spcAft>
                <a:spcPts val="0"/>
              </a:spcAft>
              <a:buClr>
                <a:srgbClr val="000000"/>
              </a:buClr>
              <a:buSzPts val="1900"/>
              <a:buFont typeface="Lato"/>
              <a:buChar char="❏"/>
            </a:pPr>
            <a:r>
              <a:rPr b="0" i="0" lang="en-US" sz="1900" u="none" cap="none" strike="noStrike">
                <a:solidFill>
                  <a:schemeClr val="dk1"/>
                </a:solidFill>
                <a:latin typeface="Lato"/>
                <a:ea typeface="Lato"/>
                <a:cs typeface="Lato"/>
                <a:sym typeface="Lato"/>
              </a:rPr>
              <a:t>Light Blue: </a:t>
            </a:r>
            <a:r>
              <a:rPr b="1" i="0" lang="en-US" sz="1900" u="none" cap="none" strike="noStrike">
                <a:solidFill>
                  <a:srgbClr val="0B5394"/>
                </a:solidFill>
                <a:latin typeface="Lato"/>
                <a:ea typeface="Lato"/>
                <a:cs typeface="Lato"/>
                <a:sym typeface="Lato"/>
              </a:rPr>
              <a:t>Courses, Classes, Students, Reports</a:t>
            </a:r>
            <a:endParaRPr b="0" i="0" sz="1900" u="none" cap="none" strike="noStrike">
              <a:solidFill>
                <a:schemeClr val="dk1"/>
              </a:solidFill>
              <a:latin typeface="Lato"/>
              <a:ea typeface="Lato"/>
              <a:cs typeface="Lato"/>
              <a:sym typeface="Lato"/>
            </a:endParaRPr>
          </a:p>
          <a:p>
            <a:pPr indent="-349250" lvl="1" marL="914400" marR="0" rtl="0" algn="l">
              <a:lnSpc>
                <a:spcPct val="110000"/>
              </a:lnSpc>
              <a:spcBef>
                <a:spcPts val="0"/>
              </a:spcBef>
              <a:spcAft>
                <a:spcPts val="0"/>
              </a:spcAft>
              <a:buClr>
                <a:srgbClr val="000000"/>
              </a:buClr>
              <a:buSzPts val="1900"/>
              <a:buFont typeface="Lato"/>
              <a:buChar char="❏"/>
            </a:pPr>
            <a:r>
              <a:rPr b="0" i="0" lang="en-US" sz="1900" u="none" cap="none" strike="noStrike">
                <a:solidFill>
                  <a:schemeClr val="dk1"/>
                </a:solidFill>
                <a:latin typeface="Lato"/>
                <a:ea typeface="Lato"/>
                <a:cs typeface="Lato"/>
                <a:sym typeface="Lato"/>
              </a:rPr>
              <a:t>White line indicates the page you’re on</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rgbClr val="3C4646"/>
              </a:buClr>
              <a:buSzPts val="1900"/>
              <a:buFont typeface="Lato"/>
              <a:buChar char="❏"/>
            </a:pPr>
            <a:r>
              <a:rPr b="0" i="0" lang="en-US" sz="1900" u="none" cap="none" strike="noStrike">
                <a:solidFill>
                  <a:srgbClr val="3C4646"/>
                </a:solidFill>
                <a:latin typeface="Lato"/>
                <a:ea typeface="Lato"/>
                <a:cs typeface="Lato"/>
                <a:sym typeface="Lato"/>
              </a:rPr>
              <a:t>Feel lost? Click </a:t>
            </a:r>
            <a:r>
              <a:rPr b="1" i="0" lang="en-US" sz="1900" u="none" cap="none" strike="noStrike">
                <a:solidFill>
                  <a:srgbClr val="0B5394"/>
                </a:solidFill>
                <a:latin typeface="Lato"/>
                <a:ea typeface="Lato"/>
                <a:cs typeface="Lato"/>
                <a:sym typeface="Lato"/>
              </a:rPr>
              <a:t>Home</a:t>
            </a:r>
            <a:endParaRPr b="0" i="0" sz="1900" u="none" cap="none" strike="noStrike">
              <a:solidFill>
                <a:srgbClr val="3C4646"/>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47"/>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Explore the Catalog</a:t>
            </a:r>
            <a:endParaRPr sz="2400"/>
          </a:p>
        </p:txBody>
      </p:sp>
      <p:sp>
        <p:nvSpPr>
          <p:cNvPr id="1393" name="Google Shape;1393;p47"/>
          <p:cNvSpPr txBox="1"/>
          <p:nvPr/>
        </p:nvSpPr>
        <p:spPr>
          <a:xfrm>
            <a:off x="457200" y="1011625"/>
            <a:ext cx="3279600" cy="31626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0000"/>
              </a:lnSpc>
              <a:spcBef>
                <a:spcPts val="1200"/>
              </a:spcBef>
              <a:spcAft>
                <a:spcPts val="0"/>
              </a:spcAft>
              <a:buClr>
                <a:srgbClr val="000000"/>
              </a:buClr>
              <a:buSzPts val="1900"/>
              <a:buFont typeface="Lato"/>
              <a:buChar char="❏"/>
            </a:pPr>
            <a:r>
              <a:rPr b="0" i="0" lang="en-US" sz="1900" u="none" cap="none" strike="noStrike">
                <a:solidFill>
                  <a:schemeClr val="dk1"/>
                </a:solidFill>
                <a:latin typeface="Lato"/>
                <a:ea typeface="Lato"/>
                <a:cs typeface="Lato"/>
                <a:sym typeface="Lato"/>
              </a:rPr>
              <a:t>Click </a:t>
            </a:r>
            <a:r>
              <a:rPr b="1" i="0" lang="en-US" sz="1900" u="none" cap="none" strike="noStrike">
                <a:solidFill>
                  <a:srgbClr val="0B5394"/>
                </a:solidFill>
                <a:latin typeface="Lato"/>
                <a:ea typeface="Lato"/>
                <a:cs typeface="Lato"/>
                <a:sym typeface="Lato"/>
              </a:rPr>
              <a:t>Catalog</a:t>
            </a:r>
            <a:endParaRPr b="1" i="0" sz="1900" u="none" cap="none" strike="noStrike">
              <a:solidFill>
                <a:srgbClr val="0B5394"/>
              </a:solidFill>
              <a:latin typeface="Lato"/>
              <a:ea typeface="Lato"/>
              <a:cs typeface="Lato"/>
              <a:sym typeface="Lato"/>
            </a:endParaRPr>
          </a:p>
          <a:p>
            <a:pPr indent="-349250" lvl="0" marL="457200" marR="0" rtl="0" algn="l">
              <a:lnSpc>
                <a:spcPct val="110000"/>
              </a:lnSpc>
              <a:spcBef>
                <a:spcPts val="0"/>
              </a:spcBef>
              <a:spcAft>
                <a:spcPts val="0"/>
              </a:spcAft>
              <a:buClr>
                <a:srgbClr val="000000"/>
              </a:buClr>
              <a:buSzPts val="1900"/>
              <a:buFont typeface="Lato"/>
              <a:buChar char="❏"/>
            </a:pPr>
            <a:r>
              <a:rPr b="0" i="0" lang="en-US" sz="1900" u="none" cap="none" strike="noStrike">
                <a:solidFill>
                  <a:schemeClr val="dk1"/>
                </a:solidFill>
                <a:latin typeface="Lato"/>
                <a:ea typeface="Lato"/>
                <a:cs typeface="Lato"/>
                <a:sym typeface="Lato"/>
              </a:rPr>
              <a:t>Explore content &amp; suggested grade level</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rgbClr val="3C4646"/>
              </a:buClr>
              <a:buSzPts val="1900"/>
              <a:buFont typeface="Lato"/>
              <a:buChar char="❏"/>
            </a:pPr>
            <a:r>
              <a:rPr b="0" i="0" lang="en-US" sz="1900" u="none" cap="none" strike="noStrike">
                <a:solidFill>
                  <a:srgbClr val="3C4646"/>
                </a:solidFill>
                <a:latin typeface="Lato"/>
                <a:ea typeface="Lato"/>
                <a:cs typeface="Lato"/>
                <a:sym typeface="Lato"/>
              </a:rPr>
              <a:t>Click </a:t>
            </a:r>
            <a:r>
              <a:rPr b="1" i="0" lang="en-US" sz="1900" u="none" cap="none" strike="noStrike">
                <a:solidFill>
                  <a:srgbClr val="38761D"/>
                </a:solidFill>
                <a:latin typeface="Lato"/>
                <a:ea typeface="Lato"/>
                <a:cs typeface="Lato"/>
                <a:sym typeface="Lato"/>
              </a:rPr>
              <a:t>Add </a:t>
            </a:r>
            <a:r>
              <a:rPr b="0" i="0" lang="en-US" sz="1900" u="none" cap="none" strike="noStrike">
                <a:solidFill>
                  <a:srgbClr val="3C4646"/>
                </a:solidFill>
                <a:latin typeface="Lato"/>
                <a:ea typeface="Lato"/>
                <a:cs typeface="Lato"/>
                <a:sym typeface="Lato"/>
              </a:rPr>
              <a:t>to move the resource from </a:t>
            </a:r>
            <a:r>
              <a:rPr b="1" i="0" lang="en-US" sz="1900" u="none" cap="none" strike="noStrike">
                <a:solidFill>
                  <a:srgbClr val="0B5394"/>
                </a:solidFill>
                <a:latin typeface="Lato"/>
                <a:ea typeface="Lato"/>
                <a:cs typeface="Lato"/>
                <a:sym typeface="Lato"/>
              </a:rPr>
              <a:t>Catalog</a:t>
            </a:r>
            <a:r>
              <a:rPr b="0" i="0" lang="en-US" sz="1900" u="none" cap="none" strike="noStrike">
                <a:solidFill>
                  <a:srgbClr val="3C4646"/>
                </a:solidFill>
                <a:latin typeface="Lato"/>
                <a:ea typeface="Lato"/>
                <a:cs typeface="Lato"/>
                <a:sym typeface="Lato"/>
              </a:rPr>
              <a:t> to </a:t>
            </a:r>
            <a:r>
              <a:rPr b="1" i="0" lang="en-US" sz="1900" u="none" cap="none" strike="noStrike">
                <a:solidFill>
                  <a:srgbClr val="0B5394"/>
                </a:solidFill>
                <a:latin typeface="Lato"/>
                <a:ea typeface="Lato"/>
                <a:cs typeface="Lato"/>
                <a:sym typeface="Lato"/>
              </a:rPr>
              <a:t>Home </a:t>
            </a:r>
            <a:r>
              <a:rPr b="0" i="0" lang="en-US" sz="1900" u="none" cap="none" strike="noStrike">
                <a:solidFill>
                  <a:srgbClr val="3C4646"/>
                </a:solidFill>
                <a:latin typeface="Lato"/>
                <a:ea typeface="Lato"/>
                <a:cs typeface="Lato"/>
                <a:sym typeface="Lato"/>
              </a:rPr>
              <a:t>Click</a:t>
            </a:r>
            <a:endParaRPr b="0" i="0" sz="1900" u="none" cap="none" strike="noStrike">
              <a:solidFill>
                <a:srgbClr val="3C4646"/>
              </a:solidFill>
              <a:latin typeface="Lato"/>
              <a:ea typeface="Lato"/>
              <a:cs typeface="Lato"/>
              <a:sym typeface="Lato"/>
            </a:endParaRPr>
          </a:p>
          <a:p>
            <a:pPr indent="-349250" lvl="0" marL="457200" marR="0" rtl="0" algn="l">
              <a:lnSpc>
                <a:spcPct val="110000"/>
              </a:lnSpc>
              <a:spcBef>
                <a:spcPts val="0"/>
              </a:spcBef>
              <a:spcAft>
                <a:spcPts val="0"/>
              </a:spcAft>
              <a:buClr>
                <a:srgbClr val="3C4646"/>
              </a:buClr>
              <a:buSzPts val="1900"/>
              <a:buFont typeface="Lato"/>
              <a:buChar char="❏"/>
            </a:pPr>
            <a:r>
              <a:rPr b="0" i="0" lang="en-US" sz="1900" u="none" cap="none" strike="noStrike">
                <a:solidFill>
                  <a:srgbClr val="3C4646"/>
                </a:solidFill>
                <a:latin typeface="Lato"/>
                <a:ea typeface="Lato"/>
                <a:cs typeface="Lato"/>
                <a:sym typeface="Lato"/>
              </a:rPr>
              <a:t>Done? Click </a:t>
            </a:r>
            <a:r>
              <a:rPr b="1" i="0" lang="en-US" sz="1900" u="none" cap="none" strike="noStrike">
                <a:solidFill>
                  <a:srgbClr val="0B5394"/>
                </a:solidFill>
                <a:latin typeface="Lato"/>
                <a:ea typeface="Lato"/>
                <a:cs typeface="Lato"/>
                <a:sym typeface="Lato"/>
              </a:rPr>
              <a:t>Home</a:t>
            </a:r>
            <a:r>
              <a:rPr b="0" i="0" lang="en-US" sz="1900" u="none" cap="none" strike="noStrike">
                <a:solidFill>
                  <a:srgbClr val="3C4646"/>
                </a:solidFill>
                <a:latin typeface="Lato"/>
                <a:ea typeface="Lato"/>
                <a:cs typeface="Lato"/>
                <a:sym typeface="Lato"/>
              </a:rPr>
              <a:t> and scroll down to ensure all resources are listed </a:t>
            </a:r>
            <a:endParaRPr b="0" i="0" sz="1900" u="none" cap="none" strike="noStrike">
              <a:solidFill>
                <a:srgbClr val="3C4646"/>
              </a:solidFill>
              <a:latin typeface="Lato"/>
              <a:ea typeface="Lato"/>
              <a:cs typeface="Lato"/>
              <a:sym typeface="Lato"/>
            </a:endParaRPr>
          </a:p>
        </p:txBody>
      </p:sp>
      <p:pic>
        <p:nvPicPr>
          <p:cNvPr id="1394" name="Google Shape;1394;p47"/>
          <p:cNvPicPr preferRelativeResize="0"/>
          <p:nvPr/>
        </p:nvPicPr>
        <p:blipFill rotWithShape="1">
          <a:blip r:embed="rId3">
            <a:alphaModFix/>
          </a:blip>
          <a:srcRect b="0" l="0" r="0" t="0"/>
          <a:stretch/>
        </p:blipFill>
        <p:spPr>
          <a:xfrm>
            <a:off x="3940200" y="164172"/>
            <a:ext cx="2762250" cy="4010025"/>
          </a:xfrm>
          <a:prstGeom prst="rect">
            <a:avLst/>
          </a:prstGeom>
          <a:noFill/>
          <a:ln cap="flat" cmpd="sng" w="19050">
            <a:solidFill>
              <a:schemeClr val="dk1"/>
            </a:solidFill>
            <a:prstDash val="solid"/>
            <a:round/>
            <a:headEnd len="sm" w="sm" type="none"/>
            <a:tailEnd len="sm" w="sm" type="none"/>
          </a:ln>
        </p:spPr>
      </p:pic>
      <p:pic>
        <p:nvPicPr>
          <p:cNvPr id="1395" name="Google Shape;1395;p47"/>
          <p:cNvPicPr preferRelativeResize="0"/>
          <p:nvPr/>
        </p:nvPicPr>
        <p:blipFill rotWithShape="1">
          <a:blip r:embed="rId4">
            <a:alphaModFix/>
          </a:blip>
          <a:srcRect b="0" l="0" r="0" t="0"/>
          <a:stretch/>
        </p:blipFill>
        <p:spPr>
          <a:xfrm>
            <a:off x="5777025" y="1963875"/>
            <a:ext cx="3046250" cy="2873494"/>
          </a:xfrm>
          <a:prstGeom prst="rect">
            <a:avLst/>
          </a:prstGeom>
          <a:noFill/>
          <a:ln cap="flat" cmpd="sng" w="19050">
            <a:solidFill>
              <a:schemeClr val="dk1"/>
            </a:solidFill>
            <a:prstDash val="solid"/>
            <a:round/>
            <a:headEnd len="sm" w="sm" type="none"/>
            <a:tailEnd len="sm" w="sm" type="none"/>
          </a:ln>
        </p:spPr>
      </p:pic>
      <p:sp>
        <p:nvSpPr>
          <p:cNvPr id="1396" name="Google Shape;1396;p47"/>
          <p:cNvSpPr/>
          <p:nvPr/>
        </p:nvSpPr>
        <p:spPr>
          <a:xfrm rot="-8707200">
            <a:off x="5289210" y="720317"/>
            <a:ext cx="1005666" cy="272387"/>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47"/>
          <p:cNvSpPr/>
          <p:nvPr/>
        </p:nvSpPr>
        <p:spPr>
          <a:xfrm rot="8101451">
            <a:off x="7868561" y="3201567"/>
            <a:ext cx="1005506" cy="272378"/>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48"/>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Recapping what we’ve done so far</a:t>
            </a:r>
            <a:endParaRPr sz="2400"/>
          </a:p>
        </p:txBody>
      </p:sp>
      <p:sp>
        <p:nvSpPr>
          <p:cNvPr id="1403" name="Google Shape;1403;p48"/>
          <p:cNvSpPr txBox="1"/>
          <p:nvPr/>
        </p:nvSpPr>
        <p:spPr>
          <a:xfrm>
            <a:off x="320675" y="739525"/>
            <a:ext cx="8823300" cy="39270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0000"/>
              </a:lnSpc>
              <a:spcBef>
                <a:spcPts val="1200"/>
              </a:spcBef>
              <a:spcAft>
                <a:spcPts val="0"/>
              </a:spcAft>
              <a:buClr>
                <a:srgbClr val="FF0000"/>
              </a:buClr>
              <a:buSzPts val="2000"/>
              <a:buFont typeface="Lato"/>
              <a:buChar char="❏"/>
            </a:pPr>
            <a:r>
              <a:rPr b="0" i="0" lang="en-US" sz="2000" u="none" cap="none" strike="noStrike">
                <a:solidFill>
                  <a:schemeClr val="dk1"/>
                </a:solidFill>
                <a:latin typeface="Lato"/>
                <a:ea typeface="Lato"/>
                <a:cs typeface="Lato"/>
                <a:sym typeface="Lato"/>
              </a:rPr>
              <a:t>Open Google Chrome</a:t>
            </a:r>
            <a:endParaRPr b="0" i="0" sz="2000" u="none" cap="none" strike="noStrike">
              <a:solidFill>
                <a:schemeClr val="dk1"/>
              </a:solidFill>
              <a:latin typeface="Lato"/>
              <a:ea typeface="Lato"/>
              <a:cs typeface="Lato"/>
              <a:sym typeface="Lato"/>
            </a:endParaRPr>
          </a:p>
          <a:p>
            <a:pPr indent="-355600" lvl="0" marL="457200" marR="0" rtl="0" algn="l">
              <a:lnSpc>
                <a:spcPct val="110000"/>
              </a:lnSpc>
              <a:spcBef>
                <a:spcPts val="0"/>
              </a:spcBef>
              <a:spcAft>
                <a:spcPts val="0"/>
              </a:spcAft>
              <a:buClr>
                <a:srgbClr val="FF0000"/>
              </a:buClr>
              <a:buSzPts val="2000"/>
              <a:buFont typeface="Lato"/>
              <a:buChar char="❏"/>
            </a:pPr>
            <a:r>
              <a:rPr b="0" i="0" lang="en-US" sz="2000" u="none" cap="none" strike="noStrike">
                <a:solidFill>
                  <a:schemeClr val="dk1"/>
                </a:solidFill>
                <a:latin typeface="Lato"/>
                <a:ea typeface="Lato"/>
                <a:cs typeface="Lato"/>
                <a:sym typeface="Lato"/>
              </a:rPr>
              <a:t>Go to</a:t>
            </a:r>
            <a:r>
              <a:rPr b="0" i="0" lang="en-US" sz="2000" u="none" cap="none" strike="noStrike">
                <a:solidFill>
                  <a:schemeClr val="dk1"/>
                </a:solidFill>
                <a:uFill>
                  <a:noFill/>
                </a:uFill>
                <a:latin typeface="Lato"/>
                <a:ea typeface="Lato"/>
                <a:cs typeface="Lato"/>
                <a:sym typeface="Lato"/>
                <a:hlinkClick r:id="rId3"/>
              </a:rPr>
              <a:t> </a:t>
            </a:r>
            <a:r>
              <a:rPr b="0" i="0" lang="en-US" sz="2000" u="sng" cap="none" strike="noStrike">
                <a:solidFill>
                  <a:schemeClr val="dk1"/>
                </a:solidFill>
                <a:latin typeface="Lato"/>
                <a:ea typeface="Lato"/>
                <a:cs typeface="Lato"/>
                <a:sym typeface="Lato"/>
                <a:hlinkClick r:id="rId4"/>
              </a:rPr>
              <a:t>everfi.com/newteacher</a:t>
            </a:r>
            <a:endParaRPr b="0" i="0" sz="1500" u="none" cap="none" strike="noStrike">
              <a:solidFill>
                <a:schemeClr val="dk1"/>
              </a:solidFill>
              <a:latin typeface="Lato"/>
              <a:ea typeface="Lato"/>
              <a:cs typeface="Lato"/>
              <a:sym typeface="Lato"/>
            </a:endParaRPr>
          </a:p>
          <a:p>
            <a:pPr indent="-355600" lvl="1" marL="914400" marR="0" rtl="0" algn="l">
              <a:lnSpc>
                <a:spcPct val="110000"/>
              </a:lnSpc>
              <a:spcBef>
                <a:spcPts val="0"/>
              </a:spcBef>
              <a:spcAft>
                <a:spcPts val="0"/>
              </a:spcAft>
              <a:buClr>
                <a:schemeClr val="dk1"/>
              </a:buClr>
              <a:buSzPts val="2000"/>
              <a:buFont typeface="Lato"/>
              <a:buChar char="❏"/>
            </a:pPr>
            <a:r>
              <a:rPr b="0" i="0" lang="en-US" sz="1500" u="none" cap="none" strike="noStrike">
                <a:solidFill>
                  <a:schemeClr val="dk1"/>
                </a:solidFill>
                <a:latin typeface="Lato"/>
                <a:ea typeface="Lato"/>
                <a:cs typeface="Lato"/>
                <a:sym typeface="Lato"/>
              </a:rPr>
              <a:t>Select your state then start slowly typing your school name to select</a:t>
            </a:r>
            <a:endParaRPr b="0" i="0" sz="1500" u="none" cap="none" strike="noStrike">
              <a:solidFill>
                <a:schemeClr val="dk1"/>
              </a:solidFill>
              <a:latin typeface="Lato"/>
              <a:ea typeface="Lato"/>
              <a:cs typeface="Lato"/>
              <a:sym typeface="Lato"/>
            </a:endParaRPr>
          </a:p>
          <a:p>
            <a:pPr indent="-355600" lvl="1" marL="914400" marR="0" rtl="0" algn="l">
              <a:lnSpc>
                <a:spcPct val="110000"/>
              </a:lnSpc>
              <a:spcBef>
                <a:spcPts val="0"/>
              </a:spcBef>
              <a:spcAft>
                <a:spcPts val="0"/>
              </a:spcAft>
              <a:buClr>
                <a:schemeClr val="dk1"/>
              </a:buClr>
              <a:buSzPts val="2000"/>
              <a:buFont typeface="Lato"/>
              <a:buChar char="❏"/>
            </a:pPr>
            <a:r>
              <a:rPr b="0" i="0" lang="en-US" sz="1500" u="none" cap="none" strike="noStrike">
                <a:solidFill>
                  <a:schemeClr val="dk1"/>
                </a:solidFill>
                <a:latin typeface="Lato"/>
                <a:ea typeface="Lato"/>
                <a:cs typeface="Lato"/>
                <a:sym typeface="Lato"/>
              </a:rPr>
              <a:t>Username must be your school email, password is your choice</a:t>
            </a:r>
            <a:endParaRPr b="0" i="0" sz="1500" u="none" cap="none" strike="noStrike">
              <a:solidFill>
                <a:schemeClr val="dk1"/>
              </a:solidFill>
              <a:latin typeface="Lato"/>
              <a:ea typeface="Lato"/>
              <a:cs typeface="Lato"/>
              <a:sym typeface="Lato"/>
            </a:endParaRPr>
          </a:p>
          <a:p>
            <a:pPr indent="-355600" lvl="1" marL="914400" marR="0" rtl="0" algn="l">
              <a:lnSpc>
                <a:spcPct val="110000"/>
              </a:lnSpc>
              <a:spcBef>
                <a:spcPts val="0"/>
              </a:spcBef>
              <a:spcAft>
                <a:spcPts val="0"/>
              </a:spcAft>
              <a:buClr>
                <a:schemeClr val="dk1"/>
              </a:buClr>
              <a:buSzPts val="2000"/>
              <a:buFont typeface="Arial"/>
              <a:buChar char="❏"/>
            </a:pPr>
            <a:r>
              <a:rPr b="0" i="0" lang="en-US" sz="1500" u="none" cap="none" strike="noStrike">
                <a:solidFill>
                  <a:schemeClr val="dk1"/>
                </a:solidFill>
                <a:latin typeface="Lato"/>
                <a:ea typeface="Lato"/>
                <a:cs typeface="Lato"/>
                <a:sym typeface="Lato"/>
              </a:rPr>
              <a:t>Select one resource then click </a:t>
            </a:r>
            <a:r>
              <a:rPr b="1" i="0" lang="en-US" sz="1500" u="none" cap="none" strike="noStrike">
                <a:solidFill>
                  <a:schemeClr val="dk1"/>
                </a:solidFill>
                <a:latin typeface="Lato"/>
                <a:ea typeface="Lato"/>
                <a:cs typeface="Lato"/>
                <a:sym typeface="Lato"/>
              </a:rPr>
              <a:t>Next </a:t>
            </a:r>
            <a:r>
              <a:rPr b="0" i="0" lang="en-US" sz="1500" u="none" cap="none" strike="noStrike">
                <a:solidFill>
                  <a:schemeClr val="dk1"/>
                </a:solidFill>
                <a:latin typeface="Lato"/>
                <a:ea typeface="Lato"/>
                <a:cs typeface="Lato"/>
                <a:sym typeface="Lato"/>
              </a:rPr>
              <a:t>to enter your EVERFI </a:t>
            </a:r>
            <a:r>
              <a:rPr b="1" i="0" lang="en-US" sz="1500" u="none" cap="none" strike="noStrike">
                <a:solidFill>
                  <a:srgbClr val="0B5394"/>
                </a:solidFill>
                <a:latin typeface="Lato"/>
                <a:ea typeface="Lato"/>
                <a:cs typeface="Lato"/>
                <a:sym typeface="Lato"/>
              </a:rPr>
              <a:t>Home</a:t>
            </a:r>
            <a:r>
              <a:rPr b="1" i="0" lang="en-US" sz="1500" u="none" cap="none" strike="noStrike">
                <a:solidFill>
                  <a:schemeClr val="dk1"/>
                </a:solidFill>
                <a:latin typeface="Lato"/>
                <a:ea typeface="Lato"/>
                <a:cs typeface="Lato"/>
                <a:sym typeface="Lato"/>
              </a:rPr>
              <a:t> </a:t>
            </a:r>
            <a:r>
              <a:rPr b="0" i="0" lang="en-US" sz="1500" u="none" cap="none" strike="noStrike">
                <a:solidFill>
                  <a:schemeClr val="dk1"/>
                </a:solidFill>
                <a:latin typeface="Lato"/>
                <a:ea typeface="Lato"/>
                <a:cs typeface="Lato"/>
                <a:sym typeface="Lato"/>
              </a:rPr>
              <a:t>page</a:t>
            </a:r>
            <a:endParaRPr b="0" i="0" sz="1500" u="none" cap="none" strike="noStrike">
              <a:solidFill>
                <a:schemeClr val="dk1"/>
              </a:solidFill>
              <a:latin typeface="Lato"/>
              <a:ea typeface="Lato"/>
              <a:cs typeface="Lato"/>
              <a:sym typeface="Lato"/>
            </a:endParaRPr>
          </a:p>
          <a:p>
            <a:pPr indent="-355600" lvl="0" marL="457200" marR="0" rtl="0" algn="l">
              <a:lnSpc>
                <a:spcPct val="110000"/>
              </a:lnSpc>
              <a:spcBef>
                <a:spcPts val="0"/>
              </a:spcBef>
              <a:spcAft>
                <a:spcPts val="0"/>
              </a:spcAft>
              <a:buClr>
                <a:srgbClr val="FF0000"/>
              </a:buClr>
              <a:buSzPts val="2000"/>
              <a:buFont typeface="Arial"/>
              <a:buChar char="❏"/>
            </a:pPr>
            <a:r>
              <a:rPr b="0" i="0" lang="en-US" sz="2000" u="none" cap="none" strike="noStrike">
                <a:solidFill>
                  <a:schemeClr val="dk1"/>
                </a:solidFill>
                <a:latin typeface="Lato"/>
                <a:ea typeface="Lato"/>
                <a:cs typeface="Lato"/>
                <a:sym typeface="Lato"/>
              </a:rPr>
              <a:t>You’re in! Click </a:t>
            </a:r>
            <a:r>
              <a:rPr b="1" i="0" lang="en-US" sz="2000" u="none" cap="none" strike="noStrike">
                <a:solidFill>
                  <a:srgbClr val="0B5394"/>
                </a:solidFill>
                <a:latin typeface="Lato"/>
                <a:ea typeface="Lato"/>
                <a:cs typeface="Lato"/>
                <a:sym typeface="Lato"/>
              </a:rPr>
              <a:t>Catalog</a:t>
            </a:r>
            <a:endParaRPr b="1" i="0" sz="2000" u="none" cap="none" strike="noStrike">
              <a:solidFill>
                <a:srgbClr val="0B5394"/>
              </a:solidFill>
              <a:latin typeface="Lato"/>
              <a:ea typeface="Lato"/>
              <a:cs typeface="Lato"/>
              <a:sym typeface="Lato"/>
            </a:endParaRPr>
          </a:p>
          <a:p>
            <a:pPr indent="-355600" lvl="1" marL="914400" marR="0" rtl="0" algn="l">
              <a:lnSpc>
                <a:spcPct val="110000"/>
              </a:lnSpc>
              <a:spcBef>
                <a:spcPts val="0"/>
              </a:spcBef>
              <a:spcAft>
                <a:spcPts val="0"/>
              </a:spcAft>
              <a:buClr>
                <a:schemeClr val="dk1"/>
              </a:buClr>
              <a:buSzPts val="2000"/>
              <a:buFont typeface="Arial"/>
              <a:buChar char="❏"/>
            </a:pPr>
            <a:r>
              <a:rPr b="0" i="0" lang="en-US" sz="1500" u="none" cap="none" strike="noStrike">
                <a:solidFill>
                  <a:schemeClr val="dk1"/>
                </a:solidFill>
                <a:latin typeface="Lato"/>
                <a:ea typeface="Lato"/>
                <a:cs typeface="Lato"/>
                <a:sym typeface="Lato"/>
              </a:rPr>
              <a:t>Review resources &amp; click </a:t>
            </a:r>
            <a:r>
              <a:rPr b="1" i="0" lang="en-US" sz="1500" u="none" cap="none" strike="noStrike">
                <a:solidFill>
                  <a:srgbClr val="38761D"/>
                </a:solidFill>
                <a:latin typeface="Lato"/>
                <a:ea typeface="Lato"/>
                <a:cs typeface="Lato"/>
                <a:sym typeface="Lato"/>
              </a:rPr>
              <a:t>Add</a:t>
            </a:r>
            <a:r>
              <a:rPr b="0" i="0" lang="en-US" sz="1500" u="none" cap="none" strike="noStrike">
                <a:solidFill>
                  <a:schemeClr val="dk1"/>
                </a:solidFill>
                <a:latin typeface="Lato"/>
                <a:ea typeface="Lato"/>
                <a:cs typeface="Lato"/>
                <a:sym typeface="Lato"/>
              </a:rPr>
              <a:t> on all you’re interested in using</a:t>
            </a:r>
            <a:endParaRPr b="0" i="0" sz="1500" u="none" cap="none" strike="noStrike">
              <a:solidFill>
                <a:schemeClr val="dk1"/>
              </a:solidFill>
              <a:latin typeface="Lato"/>
              <a:ea typeface="Lato"/>
              <a:cs typeface="Lato"/>
              <a:sym typeface="Lato"/>
            </a:endParaRPr>
          </a:p>
          <a:p>
            <a:pPr indent="-355600" lvl="0" marL="457200" marR="0" rtl="0" algn="l">
              <a:lnSpc>
                <a:spcPct val="110000"/>
              </a:lnSpc>
              <a:spcBef>
                <a:spcPts val="0"/>
              </a:spcBef>
              <a:spcAft>
                <a:spcPts val="0"/>
              </a:spcAft>
              <a:buClr>
                <a:srgbClr val="FF0000"/>
              </a:buClr>
              <a:buSzPts val="2000"/>
              <a:buFont typeface="Arial"/>
              <a:buChar char="❏"/>
            </a:pPr>
            <a:r>
              <a:rPr b="0" i="0" lang="en-US" sz="2000" u="none" cap="none" strike="noStrike">
                <a:solidFill>
                  <a:schemeClr val="dk1"/>
                </a:solidFill>
                <a:latin typeface="Lato"/>
                <a:ea typeface="Lato"/>
                <a:cs typeface="Lato"/>
                <a:sym typeface="Lato"/>
              </a:rPr>
              <a:t>Click </a:t>
            </a:r>
            <a:r>
              <a:rPr b="1" i="0" lang="en-US" sz="2000" u="none" cap="none" strike="noStrike">
                <a:solidFill>
                  <a:srgbClr val="0B5394"/>
                </a:solidFill>
                <a:latin typeface="Lato"/>
                <a:ea typeface="Lato"/>
                <a:cs typeface="Lato"/>
                <a:sym typeface="Lato"/>
              </a:rPr>
              <a:t>Home</a:t>
            </a:r>
            <a:r>
              <a:rPr b="0" i="0" lang="en-US" sz="2000" u="none" cap="none" strike="noStrike">
                <a:solidFill>
                  <a:schemeClr val="dk1"/>
                </a:solidFill>
                <a:latin typeface="Lato"/>
                <a:ea typeface="Lato"/>
                <a:cs typeface="Lato"/>
                <a:sym typeface="Lato"/>
              </a:rPr>
              <a:t> to get back to the home screen</a:t>
            </a:r>
            <a:endParaRPr b="0" i="0" sz="2000" u="none" cap="none" strike="noStrike">
              <a:solidFill>
                <a:schemeClr val="dk1"/>
              </a:solidFill>
              <a:latin typeface="Lato"/>
              <a:ea typeface="Lato"/>
              <a:cs typeface="Lato"/>
              <a:sym typeface="Lato"/>
            </a:endParaRPr>
          </a:p>
          <a:p>
            <a:pPr indent="-355600" lvl="1" marL="914400" marR="0" rtl="0" algn="l">
              <a:lnSpc>
                <a:spcPct val="110000"/>
              </a:lnSpc>
              <a:spcBef>
                <a:spcPts val="0"/>
              </a:spcBef>
              <a:spcAft>
                <a:spcPts val="0"/>
              </a:spcAft>
              <a:buClr>
                <a:schemeClr val="dk1"/>
              </a:buClr>
              <a:buSzPts val="2000"/>
              <a:buFont typeface="Lato"/>
              <a:buChar char="❏"/>
            </a:pPr>
            <a:r>
              <a:rPr b="0" i="0" lang="en-US" sz="1500" u="none" cap="none" strike="noStrike">
                <a:solidFill>
                  <a:schemeClr val="dk1"/>
                </a:solidFill>
                <a:latin typeface="Lato"/>
                <a:ea typeface="Lato"/>
                <a:cs typeface="Lato"/>
                <a:sym typeface="Lato"/>
              </a:rPr>
              <a:t>All resources you’re interested in should be listed when you scroll down</a:t>
            </a:r>
            <a:endParaRPr b="0" i="0" sz="1500" u="none" cap="none" strike="noStrike">
              <a:solidFill>
                <a:schemeClr val="dk1"/>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49"/>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View Teacher-Only Resources</a:t>
            </a:r>
            <a:endParaRPr sz="2400"/>
          </a:p>
        </p:txBody>
      </p:sp>
      <p:pic>
        <p:nvPicPr>
          <p:cNvPr id="1409" name="Google Shape;1409;p49"/>
          <p:cNvPicPr preferRelativeResize="0"/>
          <p:nvPr/>
        </p:nvPicPr>
        <p:blipFill rotWithShape="1">
          <a:blip r:embed="rId3">
            <a:alphaModFix/>
          </a:blip>
          <a:srcRect b="0" l="0" r="0" t="0"/>
          <a:stretch/>
        </p:blipFill>
        <p:spPr>
          <a:xfrm>
            <a:off x="138150" y="1020097"/>
            <a:ext cx="7924800" cy="3895725"/>
          </a:xfrm>
          <a:prstGeom prst="rect">
            <a:avLst/>
          </a:prstGeom>
          <a:noFill/>
          <a:ln cap="flat" cmpd="sng" w="19050">
            <a:solidFill>
              <a:schemeClr val="dk1"/>
            </a:solidFill>
            <a:prstDash val="solid"/>
            <a:round/>
            <a:headEnd len="sm" w="sm" type="none"/>
            <a:tailEnd len="sm" w="sm" type="none"/>
          </a:ln>
        </p:spPr>
      </p:pic>
      <p:pic>
        <p:nvPicPr>
          <p:cNvPr id="1410" name="Google Shape;1410;p49"/>
          <p:cNvPicPr preferRelativeResize="0"/>
          <p:nvPr/>
        </p:nvPicPr>
        <p:blipFill rotWithShape="1">
          <a:blip r:embed="rId4">
            <a:alphaModFix/>
          </a:blip>
          <a:srcRect b="0" l="0" r="0" t="0"/>
          <a:stretch/>
        </p:blipFill>
        <p:spPr>
          <a:xfrm>
            <a:off x="5253238" y="394825"/>
            <a:ext cx="3819525" cy="2495550"/>
          </a:xfrm>
          <a:prstGeom prst="rect">
            <a:avLst/>
          </a:prstGeom>
          <a:noFill/>
          <a:ln cap="flat" cmpd="sng" w="19050">
            <a:solidFill>
              <a:schemeClr val="dk1"/>
            </a:solidFill>
            <a:prstDash val="solid"/>
            <a:round/>
            <a:headEnd len="sm" w="sm" type="none"/>
            <a:tailEnd len="sm" w="sm" type="none"/>
          </a:ln>
        </p:spPr>
      </p:pic>
      <p:sp>
        <p:nvSpPr>
          <p:cNvPr id="1411" name="Google Shape;1411;p49"/>
          <p:cNvSpPr/>
          <p:nvPr/>
        </p:nvSpPr>
        <p:spPr>
          <a:xfrm rot="-8642581">
            <a:off x="6965428" y="3671914"/>
            <a:ext cx="1005488" cy="272375"/>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50"/>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Demo Digital Lessons from the Student View</a:t>
            </a:r>
            <a:endParaRPr sz="2400"/>
          </a:p>
        </p:txBody>
      </p:sp>
      <p:pic>
        <p:nvPicPr>
          <p:cNvPr id="1417" name="Google Shape;1417;p50"/>
          <p:cNvPicPr preferRelativeResize="0"/>
          <p:nvPr/>
        </p:nvPicPr>
        <p:blipFill rotWithShape="1">
          <a:blip r:embed="rId3">
            <a:alphaModFix/>
          </a:blip>
          <a:srcRect b="0" l="0" r="0" t="0"/>
          <a:stretch/>
        </p:blipFill>
        <p:spPr>
          <a:xfrm>
            <a:off x="609575" y="963122"/>
            <a:ext cx="7924800" cy="3895725"/>
          </a:xfrm>
          <a:prstGeom prst="rect">
            <a:avLst/>
          </a:prstGeom>
          <a:noFill/>
          <a:ln cap="flat" cmpd="sng" w="19050">
            <a:solidFill>
              <a:schemeClr val="dk1"/>
            </a:solidFill>
            <a:prstDash val="solid"/>
            <a:round/>
            <a:headEnd len="sm" w="sm" type="none"/>
            <a:tailEnd len="sm" w="sm" type="none"/>
          </a:ln>
        </p:spPr>
      </p:pic>
      <p:sp>
        <p:nvSpPr>
          <p:cNvPr id="1418" name="Google Shape;1418;p50"/>
          <p:cNvSpPr/>
          <p:nvPr/>
        </p:nvSpPr>
        <p:spPr>
          <a:xfrm rot="8390395">
            <a:off x="6263349" y="2938492"/>
            <a:ext cx="1005698" cy="272494"/>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6"/>
          <p:cNvSpPr txBox="1"/>
          <p:nvPr>
            <p:ph type="ctrTitle"/>
          </p:nvPr>
        </p:nvSpPr>
        <p:spPr>
          <a:xfrm>
            <a:off x="1015058" y="2396970"/>
            <a:ext cx="2545950" cy="861774"/>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accent6"/>
              </a:buClr>
              <a:buSzPts val="2800"/>
              <a:buFont typeface="Lato Black"/>
              <a:buNone/>
            </a:pPr>
            <a:r>
              <a:rPr lang="en-US"/>
              <a:t>Instructional Resource</a:t>
            </a:r>
            <a:endParaRPr/>
          </a:p>
          <a:p>
            <a:pPr indent="0" lvl="0" marL="0" rtl="0" algn="ctr">
              <a:lnSpc>
                <a:spcPct val="100000"/>
              </a:lnSpc>
              <a:spcBef>
                <a:spcPts val="0"/>
              </a:spcBef>
              <a:spcAft>
                <a:spcPts val="0"/>
              </a:spcAft>
              <a:buClr>
                <a:schemeClr val="accent6"/>
              </a:buClr>
              <a:buSzPts val="2800"/>
              <a:buFont typeface="Lato Black"/>
              <a:buNone/>
            </a:pPr>
            <a:r>
              <a:rPr lang="en-US"/>
              <a:t>Overview</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51"/>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Create Classes</a:t>
            </a:r>
            <a:endParaRPr sz="2400"/>
          </a:p>
        </p:txBody>
      </p:sp>
      <p:pic>
        <p:nvPicPr>
          <p:cNvPr id="1424" name="Google Shape;1424;p51"/>
          <p:cNvPicPr preferRelativeResize="0"/>
          <p:nvPr/>
        </p:nvPicPr>
        <p:blipFill rotWithShape="1">
          <a:blip r:embed="rId3">
            <a:alphaModFix/>
          </a:blip>
          <a:srcRect b="0" l="0" r="0" t="0"/>
          <a:stretch/>
        </p:blipFill>
        <p:spPr>
          <a:xfrm>
            <a:off x="227025" y="891922"/>
            <a:ext cx="7372350" cy="1514475"/>
          </a:xfrm>
          <a:prstGeom prst="rect">
            <a:avLst/>
          </a:prstGeom>
          <a:noFill/>
          <a:ln cap="flat" cmpd="sng" w="19050">
            <a:solidFill>
              <a:schemeClr val="dk1"/>
            </a:solidFill>
            <a:prstDash val="solid"/>
            <a:round/>
            <a:headEnd len="sm" w="sm" type="none"/>
            <a:tailEnd len="sm" w="sm" type="none"/>
          </a:ln>
        </p:spPr>
      </p:pic>
      <p:pic>
        <p:nvPicPr>
          <p:cNvPr id="1425" name="Google Shape;1425;p51"/>
          <p:cNvPicPr preferRelativeResize="0"/>
          <p:nvPr/>
        </p:nvPicPr>
        <p:blipFill rotWithShape="1">
          <a:blip r:embed="rId4">
            <a:alphaModFix/>
          </a:blip>
          <a:srcRect b="0" l="0" r="0" t="0"/>
          <a:stretch/>
        </p:blipFill>
        <p:spPr>
          <a:xfrm>
            <a:off x="5545025" y="394827"/>
            <a:ext cx="3363625" cy="4420750"/>
          </a:xfrm>
          <a:prstGeom prst="rect">
            <a:avLst/>
          </a:prstGeom>
          <a:noFill/>
          <a:ln cap="flat" cmpd="sng" w="19050">
            <a:solidFill>
              <a:schemeClr val="dk1"/>
            </a:solidFill>
            <a:prstDash val="solid"/>
            <a:round/>
            <a:headEnd len="sm" w="sm" type="none"/>
            <a:tailEnd len="sm" w="sm" type="none"/>
          </a:ln>
        </p:spPr>
      </p:pic>
      <p:sp>
        <p:nvSpPr>
          <p:cNvPr id="1426" name="Google Shape;1426;p51"/>
          <p:cNvSpPr txBox="1"/>
          <p:nvPr/>
        </p:nvSpPr>
        <p:spPr>
          <a:xfrm>
            <a:off x="659700" y="2613975"/>
            <a:ext cx="4613700" cy="23247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0000"/>
              </a:lnSpc>
              <a:spcBef>
                <a:spcPts val="1200"/>
              </a:spcBef>
              <a:spcAft>
                <a:spcPts val="0"/>
              </a:spcAft>
              <a:buClr>
                <a:schemeClr val="dk1"/>
              </a:buClr>
              <a:buSzPts val="1900"/>
              <a:buFont typeface="Lato"/>
              <a:buAutoNum type="arabicPeriod"/>
            </a:pPr>
            <a:r>
              <a:rPr b="0" i="0" lang="en-US" sz="1900" u="none" cap="none" strike="noStrike">
                <a:solidFill>
                  <a:srgbClr val="3C4646"/>
                </a:solidFill>
                <a:latin typeface="Lato"/>
                <a:ea typeface="Lato"/>
                <a:cs typeface="Lato"/>
                <a:sym typeface="Lato"/>
              </a:rPr>
              <a:t>Click </a:t>
            </a:r>
            <a:r>
              <a:rPr b="1" i="0" lang="en-US" sz="1900" u="none" cap="none" strike="noStrike">
                <a:solidFill>
                  <a:srgbClr val="0B5394"/>
                </a:solidFill>
                <a:latin typeface="Lato"/>
                <a:ea typeface="Lato"/>
                <a:cs typeface="Lato"/>
                <a:sym typeface="Lato"/>
              </a:rPr>
              <a:t>Classes</a:t>
            </a:r>
            <a:endParaRPr b="1" i="0" sz="1900" u="none" cap="none" strike="noStrike">
              <a:solidFill>
                <a:srgbClr val="0B5394"/>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AutoNum type="arabicPeriod"/>
            </a:pPr>
            <a:r>
              <a:rPr b="0" i="0" lang="en-US" sz="1900" u="none" cap="none" strike="noStrike">
                <a:solidFill>
                  <a:srgbClr val="3C4646"/>
                </a:solidFill>
                <a:latin typeface="Lato"/>
                <a:ea typeface="Lato"/>
                <a:cs typeface="Lato"/>
                <a:sym typeface="Lato"/>
              </a:rPr>
              <a:t>Click </a:t>
            </a:r>
            <a:r>
              <a:rPr b="1" i="0" lang="en-US" sz="1900" u="none" cap="none" strike="noStrike">
                <a:solidFill>
                  <a:srgbClr val="0B5394"/>
                </a:solidFill>
                <a:latin typeface="Lato"/>
                <a:ea typeface="Lato"/>
                <a:cs typeface="Lato"/>
                <a:sym typeface="Lato"/>
              </a:rPr>
              <a:t>Create Class</a:t>
            </a:r>
            <a:endParaRPr b="1" i="0" sz="1900" u="none" cap="none" strike="noStrike">
              <a:solidFill>
                <a:srgbClr val="0B5394"/>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AutoNum type="arabicPeriod"/>
            </a:pPr>
            <a:r>
              <a:rPr b="0" i="0" lang="en-US" sz="1900" u="none" cap="none" strike="noStrike">
                <a:solidFill>
                  <a:srgbClr val="3C4646"/>
                </a:solidFill>
                <a:latin typeface="Lato"/>
                <a:ea typeface="Lato"/>
                <a:cs typeface="Lato"/>
                <a:sym typeface="Lato"/>
              </a:rPr>
              <a:t>Fill out the form</a:t>
            </a:r>
            <a:endParaRPr b="0" i="0" sz="1900" u="none" cap="none" strike="noStrike">
              <a:solidFill>
                <a:srgbClr val="3C4646"/>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AutoNum type="arabicPeriod"/>
            </a:pPr>
            <a:r>
              <a:rPr b="0" i="0" lang="en-US" sz="1900" u="none" cap="none" strike="noStrike">
                <a:solidFill>
                  <a:srgbClr val="3C4646"/>
                </a:solidFill>
                <a:latin typeface="Lato"/>
                <a:ea typeface="Lato"/>
                <a:cs typeface="Lato"/>
                <a:sym typeface="Lato"/>
              </a:rPr>
              <a:t>Click </a:t>
            </a:r>
            <a:r>
              <a:rPr b="1" i="0" lang="en-US" sz="1900" u="none" cap="none" strike="noStrike">
                <a:solidFill>
                  <a:srgbClr val="0B5394"/>
                </a:solidFill>
                <a:latin typeface="Lato"/>
                <a:ea typeface="Lato"/>
                <a:cs typeface="Lato"/>
                <a:sym typeface="Lato"/>
              </a:rPr>
              <a:t>Add Courses</a:t>
            </a:r>
            <a:endParaRPr b="1" i="0" sz="1900" u="none" cap="none" strike="noStrike">
              <a:solidFill>
                <a:srgbClr val="0B5394"/>
              </a:solidFill>
              <a:latin typeface="Lato"/>
              <a:ea typeface="Lato"/>
              <a:cs typeface="Lato"/>
              <a:sym typeface="Lato"/>
            </a:endParaRPr>
          </a:p>
        </p:txBody>
      </p:sp>
      <p:sp>
        <p:nvSpPr>
          <p:cNvPr id="1427" name="Google Shape;1427;p51"/>
          <p:cNvSpPr/>
          <p:nvPr/>
        </p:nvSpPr>
        <p:spPr>
          <a:xfrm rot="7923730">
            <a:off x="3550197" y="1011167"/>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51"/>
          <p:cNvSpPr/>
          <p:nvPr/>
        </p:nvSpPr>
        <p:spPr>
          <a:xfrm rot="8345344">
            <a:off x="884837" y="1613859"/>
            <a:ext cx="1005520" cy="272426"/>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p52"/>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Create Classes</a:t>
            </a:r>
            <a:endParaRPr sz="2400"/>
          </a:p>
        </p:txBody>
      </p:sp>
      <p:sp>
        <p:nvSpPr>
          <p:cNvPr id="1434" name="Google Shape;1434;p52"/>
          <p:cNvSpPr txBox="1"/>
          <p:nvPr/>
        </p:nvSpPr>
        <p:spPr>
          <a:xfrm>
            <a:off x="380600" y="1005800"/>
            <a:ext cx="4613700" cy="2324700"/>
          </a:xfrm>
          <a:prstGeom prst="rect">
            <a:avLst/>
          </a:prstGeom>
          <a:noFill/>
          <a:ln>
            <a:noFill/>
          </a:ln>
        </p:spPr>
        <p:txBody>
          <a:bodyPr anchorCtr="0" anchor="t" bIns="91425" lIns="91425" spcFirstLastPara="1" rIns="91425" wrap="square" tIns="91425">
            <a:noAutofit/>
          </a:bodyPr>
          <a:lstStyle/>
          <a:p>
            <a:pPr indent="0" lvl="0" marL="0" marR="0" rtl="0" algn="l">
              <a:lnSpc>
                <a:spcPct val="110000"/>
              </a:lnSpc>
              <a:spcBef>
                <a:spcPts val="1200"/>
              </a:spcBef>
              <a:spcAft>
                <a:spcPts val="0"/>
              </a:spcAft>
              <a:buClr>
                <a:srgbClr val="000000"/>
              </a:buClr>
              <a:buSzPts val="1900"/>
              <a:buFont typeface="Arial"/>
              <a:buNone/>
            </a:pPr>
            <a:r>
              <a:rPr b="0" i="0" lang="en-US" sz="1900" u="none" cap="none" strike="noStrike">
                <a:solidFill>
                  <a:srgbClr val="3C4646"/>
                </a:solidFill>
                <a:latin typeface="Lato"/>
                <a:ea typeface="Lato"/>
                <a:cs typeface="Lato"/>
                <a:sym typeface="Lato"/>
              </a:rPr>
              <a:t>5. Check the  boxes next to all courses</a:t>
            </a:r>
            <a:endParaRPr b="0" i="0" sz="1900" u="none" cap="none" strike="noStrike">
              <a:solidFill>
                <a:srgbClr val="3C4646"/>
              </a:solidFill>
              <a:latin typeface="Lato"/>
              <a:ea typeface="Lato"/>
              <a:cs typeface="Lato"/>
              <a:sym typeface="Lato"/>
            </a:endParaRPr>
          </a:p>
          <a:p>
            <a:pPr indent="0" lvl="0" marL="0" marR="0" rtl="0" algn="l">
              <a:lnSpc>
                <a:spcPct val="110000"/>
              </a:lnSpc>
              <a:spcBef>
                <a:spcPts val="1200"/>
              </a:spcBef>
              <a:spcAft>
                <a:spcPts val="0"/>
              </a:spcAft>
              <a:buClr>
                <a:srgbClr val="000000"/>
              </a:buClr>
              <a:buSzPts val="1900"/>
              <a:buFont typeface="Arial"/>
              <a:buNone/>
            </a:pPr>
            <a:r>
              <a:rPr b="0" i="0" lang="en-US" sz="1900" u="none" cap="none" strike="noStrike">
                <a:solidFill>
                  <a:srgbClr val="3C4646"/>
                </a:solidFill>
                <a:latin typeface="Lato"/>
                <a:ea typeface="Lato"/>
                <a:cs typeface="Lato"/>
                <a:sym typeface="Lato"/>
              </a:rPr>
              <a:t>6. Click </a:t>
            </a:r>
            <a:r>
              <a:rPr b="1" i="0" lang="en-US" sz="1900" u="none" cap="none" strike="noStrike">
                <a:solidFill>
                  <a:srgbClr val="0B5394"/>
                </a:solidFill>
                <a:latin typeface="Lato"/>
                <a:ea typeface="Lato"/>
                <a:cs typeface="Lato"/>
                <a:sym typeface="Lato"/>
              </a:rPr>
              <a:t>Add</a:t>
            </a:r>
            <a:endParaRPr b="1" i="0" sz="1900" u="none" cap="none" strike="noStrike">
              <a:solidFill>
                <a:srgbClr val="0B5394"/>
              </a:solidFill>
              <a:latin typeface="Lato"/>
              <a:ea typeface="Lato"/>
              <a:cs typeface="Lato"/>
              <a:sym typeface="Lato"/>
            </a:endParaRPr>
          </a:p>
        </p:txBody>
      </p:sp>
      <p:pic>
        <p:nvPicPr>
          <p:cNvPr id="1435" name="Google Shape;1435;p52"/>
          <p:cNvPicPr preferRelativeResize="0"/>
          <p:nvPr/>
        </p:nvPicPr>
        <p:blipFill rotWithShape="1">
          <a:blip r:embed="rId3">
            <a:alphaModFix/>
          </a:blip>
          <a:srcRect b="0" l="0" r="0" t="0"/>
          <a:stretch/>
        </p:blipFill>
        <p:spPr>
          <a:xfrm>
            <a:off x="2065825" y="1737200"/>
            <a:ext cx="6676175" cy="3008975"/>
          </a:xfrm>
          <a:prstGeom prst="rect">
            <a:avLst/>
          </a:prstGeom>
          <a:noFill/>
          <a:ln cap="flat" cmpd="sng" w="19050">
            <a:solidFill>
              <a:schemeClr val="dk1"/>
            </a:solidFill>
            <a:prstDash val="solid"/>
            <a:round/>
            <a:headEnd len="sm" w="sm" type="none"/>
            <a:tailEnd len="sm" w="sm" type="none"/>
          </a:ln>
        </p:spPr>
      </p:pic>
      <p:sp>
        <p:nvSpPr>
          <p:cNvPr id="1436" name="Google Shape;1436;p52"/>
          <p:cNvSpPr/>
          <p:nvPr/>
        </p:nvSpPr>
        <p:spPr>
          <a:xfrm rot="7923730">
            <a:off x="5551022" y="2031992"/>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52"/>
          <p:cNvSpPr/>
          <p:nvPr/>
        </p:nvSpPr>
        <p:spPr>
          <a:xfrm rot="2376914">
            <a:off x="7337577" y="1373055"/>
            <a:ext cx="1005914" cy="272297"/>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53"/>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Create Classes</a:t>
            </a:r>
            <a:endParaRPr sz="2400"/>
          </a:p>
        </p:txBody>
      </p:sp>
      <p:sp>
        <p:nvSpPr>
          <p:cNvPr id="1443" name="Google Shape;1443;p53"/>
          <p:cNvSpPr txBox="1"/>
          <p:nvPr/>
        </p:nvSpPr>
        <p:spPr>
          <a:xfrm>
            <a:off x="320675" y="697200"/>
            <a:ext cx="8203500" cy="23247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0000"/>
              </a:lnSpc>
              <a:spcBef>
                <a:spcPts val="1200"/>
              </a:spcBef>
              <a:spcAft>
                <a:spcPts val="0"/>
              </a:spcAft>
              <a:buClr>
                <a:schemeClr val="dk1"/>
              </a:buClr>
              <a:buSzPts val="1900"/>
              <a:buFont typeface="Lato"/>
              <a:buChar char="❏"/>
            </a:pPr>
            <a:r>
              <a:rPr b="0" i="0" lang="en-US" sz="1900" u="none" cap="none" strike="noStrike">
                <a:solidFill>
                  <a:srgbClr val="3C4646"/>
                </a:solidFill>
                <a:latin typeface="Lato"/>
                <a:ea typeface="Lato"/>
                <a:cs typeface="Lato"/>
                <a:sym typeface="Lato"/>
              </a:rPr>
              <a:t>Find all classes you’ve set up this year under </a:t>
            </a:r>
            <a:r>
              <a:rPr b="1" i="0" lang="en-US" sz="1900" u="none" cap="none" strike="noStrike">
                <a:solidFill>
                  <a:srgbClr val="0B5394"/>
                </a:solidFill>
                <a:latin typeface="Lato"/>
                <a:ea typeface="Lato"/>
                <a:cs typeface="Lato"/>
                <a:sym typeface="Lato"/>
              </a:rPr>
              <a:t>Classes</a:t>
            </a:r>
            <a:endParaRPr b="1" i="0" sz="1900" u="none" cap="none" strike="noStrike">
              <a:solidFill>
                <a:srgbClr val="0B5394"/>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rgbClr val="3C4646"/>
                </a:solidFill>
                <a:latin typeface="Lato"/>
                <a:ea typeface="Lato"/>
                <a:cs typeface="Lato"/>
                <a:sym typeface="Lato"/>
              </a:rPr>
              <a:t>Find code for student self-registration by clicking </a:t>
            </a:r>
            <a:r>
              <a:rPr b="1" i="0" lang="en-US" sz="1900" u="none" cap="none" strike="noStrike">
                <a:solidFill>
                  <a:srgbClr val="0B5394"/>
                </a:solidFill>
                <a:latin typeface="Lato"/>
                <a:ea typeface="Lato"/>
                <a:cs typeface="Lato"/>
                <a:sym typeface="Lato"/>
              </a:rPr>
              <a:t>Registration Code </a:t>
            </a:r>
            <a:endParaRPr b="0" i="0" sz="1900" u="none" cap="none" strike="noStrike">
              <a:solidFill>
                <a:srgbClr val="3C4646"/>
              </a:solidFill>
              <a:latin typeface="Lato"/>
              <a:ea typeface="Lato"/>
              <a:cs typeface="Lato"/>
              <a:sym typeface="Lato"/>
            </a:endParaRPr>
          </a:p>
          <a:p>
            <a:pPr indent="-317500" lvl="1" marL="914400" marR="0" rtl="0" algn="l">
              <a:lnSpc>
                <a:spcPct val="110000"/>
              </a:lnSpc>
              <a:spcBef>
                <a:spcPts val="0"/>
              </a:spcBef>
              <a:spcAft>
                <a:spcPts val="0"/>
              </a:spcAft>
              <a:buClr>
                <a:srgbClr val="3C4646"/>
              </a:buClr>
              <a:buSzPts val="1400"/>
              <a:buFont typeface="Lato"/>
              <a:buChar char="❏"/>
            </a:pPr>
            <a:r>
              <a:rPr b="0" i="0" lang="en-US" sz="1400" u="none" cap="none" strike="noStrike">
                <a:solidFill>
                  <a:srgbClr val="3C4646"/>
                </a:solidFill>
                <a:latin typeface="Lato"/>
                <a:ea typeface="Lato"/>
                <a:cs typeface="Lato"/>
                <a:sym typeface="Lato"/>
              </a:rPr>
              <a:t>If using Clever, no code is needed</a:t>
            </a:r>
            <a:endParaRPr b="0" i="0" sz="1400" u="none" cap="none" strike="noStrike">
              <a:solidFill>
                <a:srgbClr val="3C4646"/>
              </a:solidFill>
              <a:latin typeface="Lato"/>
              <a:ea typeface="Lato"/>
              <a:cs typeface="Lato"/>
              <a:sym typeface="Lato"/>
            </a:endParaRPr>
          </a:p>
        </p:txBody>
      </p:sp>
      <p:pic>
        <p:nvPicPr>
          <p:cNvPr id="1444" name="Google Shape;1444;p53"/>
          <p:cNvPicPr preferRelativeResize="0"/>
          <p:nvPr/>
        </p:nvPicPr>
        <p:blipFill rotWithShape="1">
          <a:blip r:embed="rId3">
            <a:alphaModFix/>
          </a:blip>
          <a:srcRect b="0" l="0" r="0" t="0"/>
          <a:stretch/>
        </p:blipFill>
        <p:spPr>
          <a:xfrm>
            <a:off x="260825" y="2055275"/>
            <a:ext cx="7315200" cy="2819400"/>
          </a:xfrm>
          <a:prstGeom prst="rect">
            <a:avLst/>
          </a:prstGeom>
          <a:noFill/>
          <a:ln cap="flat" cmpd="sng" w="19050">
            <a:solidFill>
              <a:schemeClr val="dk1"/>
            </a:solidFill>
            <a:prstDash val="solid"/>
            <a:round/>
            <a:headEnd len="sm" w="sm" type="none"/>
            <a:tailEnd len="sm" w="sm" type="none"/>
          </a:ln>
        </p:spPr>
      </p:pic>
      <p:pic>
        <p:nvPicPr>
          <p:cNvPr id="1445" name="Google Shape;1445;p53"/>
          <p:cNvPicPr preferRelativeResize="0"/>
          <p:nvPr/>
        </p:nvPicPr>
        <p:blipFill rotWithShape="1">
          <a:blip r:embed="rId4">
            <a:alphaModFix/>
          </a:blip>
          <a:srcRect b="0" l="0" r="0" t="0"/>
          <a:stretch/>
        </p:blipFill>
        <p:spPr>
          <a:xfrm>
            <a:off x="5916138" y="1943050"/>
            <a:ext cx="2867025" cy="762000"/>
          </a:xfrm>
          <a:prstGeom prst="rect">
            <a:avLst/>
          </a:prstGeom>
          <a:noFill/>
          <a:ln cap="flat" cmpd="sng" w="19050">
            <a:solidFill>
              <a:schemeClr val="dk1"/>
            </a:solidFill>
            <a:prstDash val="solid"/>
            <a:round/>
            <a:headEnd len="sm" w="sm" type="none"/>
            <a:tailEnd len="sm" w="sm" type="none"/>
          </a:ln>
        </p:spPr>
      </p:pic>
      <p:sp>
        <p:nvSpPr>
          <p:cNvPr id="1446" name="Google Shape;1446;p53"/>
          <p:cNvSpPr/>
          <p:nvPr/>
        </p:nvSpPr>
        <p:spPr>
          <a:xfrm rot="7923730">
            <a:off x="3571147" y="2104342"/>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53"/>
          <p:cNvSpPr/>
          <p:nvPr/>
        </p:nvSpPr>
        <p:spPr>
          <a:xfrm rot="7923730">
            <a:off x="5242497" y="3541517"/>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54"/>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View Student Progress/Reports</a:t>
            </a:r>
            <a:endParaRPr sz="2400"/>
          </a:p>
        </p:txBody>
      </p:sp>
      <p:pic>
        <p:nvPicPr>
          <p:cNvPr id="1453" name="Google Shape;1453;p54"/>
          <p:cNvPicPr preferRelativeResize="0"/>
          <p:nvPr/>
        </p:nvPicPr>
        <p:blipFill rotWithShape="1">
          <a:blip r:embed="rId3">
            <a:alphaModFix/>
          </a:blip>
          <a:srcRect b="0" l="0" r="0" t="0"/>
          <a:stretch/>
        </p:blipFill>
        <p:spPr>
          <a:xfrm>
            <a:off x="4586900" y="2217876"/>
            <a:ext cx="4188650" cy="2492625"/>
          </a:xfrm>
          <a:prstGeom prst="rect">
            <a:avLst/>
          </a:prstGeom>
          <a:noFill/>
          <a:ln cap="flat" cmpd="sng" w="19050">
            <a:solidFill>
              <a:schemeClr val="dk1"/>
            </a:solidFill>
            <a:prstDash val="solid"/>
            <a:round/>
            <a:headEnd len="sm" w="sm" type="none"/>
            <a:tailEnd len="sm" w="sm" type="none"/>
          </a:ln>
        </p:spPr>
      </p:pic>
      <p:sp>
        <p:nvSpPr>
          <p:cNvPr id="1454" name="Google Shape;1454;p54"/>
          <p:cNvSpPr txBox="1"/>
          <p:nvPr/>
        </p:nvSpPr>
        <p:spPr>
          <a:xfrm>
            <a:off x="457200" y="2146375"/>
            <a:ext cx="3279600" cy="21696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0000"/>
              </a:lnSpc>
              <a:spcBef>
                <a:spcPts val="1200"/>
              </a:spcBef>
              <a:spcAft>
                <a:spcPts val="0"/>
              </a:spcAft>
              <a:buClr>
                <a:srgbClr val="000000"/>
              </a:buClr>
              <a:buSzPts val="1900"/>
              <a:buFont typeface="Lato"/>
              <a:buChar char="❏"/>
            </a:pPr>
            <a:r>
              <a:rPr b="0" i="0" lang="en-US" sz="1900" u="none" cap="none" strike="noStrike">
                <a:solidFill>
                  <a:schemeClr val="dk1"/>
                </a:solidFill>
                <a:latin typeface="Lato"/>
                <a:ea typeface="Lato"/>
                <a:cs typeface="Lato"/>
                <a:sym typeface="Lato"/>
              </a:rPr>
              <a:t>Click </a:t>
            </a:r>
            <a:r>
              <a:rPr b="1" i="0" lang="en-US" sz="1900" u="none" cap="none" strike="noStrike">
                <a:solidFill>
                  <a:srgbClr val="0B5394"/>
                </a:solidFill>
                <a:latin typeface="Lato"/>
                <a:ea typeface="Lato"/>
                <a:cs typeface="Lato"/>
                <a:sym typeface="Lato"/>
              </a:rPr>
              <a:t>Reports</a:t>
            </a:r>
            <a:endParaRPr b="1" i="0" sz="1900" u="none" cap="none" strike="noStrike">
              <a:solidFill>
                <a:srgbClr val="0B5394"/>
              </a:solidFill>
              <a:latin typeface="Lato"/>
              <a:ea typeface="Lato"/>
              <a:cs typeface="Lato"/>
              <a:sym typeface="Lato"/>
            </a:endParaRPr>
          </a:p>
          <a:p>
            <a:pPr indent="-349250" lvl="0" marL="457200" marR="0" rtl="0" algn="l">
              <a:lnSpc>
                <a:spcPct val="110000"/>
              </a:lnSpc>
              <a:spcBef>
                <a:spcPts val="0"/>
              </a:spcBef>
              <a:spcAft>
                <a:spcPts val="0"/>
              </a:spcAft>
              <a:buClr>
                <a:srgbClr val="000000"/>
              </a:buClr>
              <a:buSzPts val="1900"/>
              <a:buFont typeface="Lato"/>
              <a:buChar char="❏"/>
            </a:pPr>
            <a:r>
              <a:rPr b="0" i="0" lang="en-US" sz="1900" u="none" cap="none" strike="noStrike">
                <a:solidFill>
                  <a:schemeClr val="dk1"/>
                </a:solidFill>
                <a:latin typeface="Lato"/>
                <a:ea typeface="Lato"/>
                <a:cs typeface="Lato"/>
                <a:sym typeface="Lato"/>
              </a:rPr>
              <a:t>Click the dropdown to select course </a:t>
            </a:r>
            <a:endParaRPr b="1" i="0" sz="1900" u="none" cap="none" strike="noStrike">
              <a:solidFill>
                <a:srgbClr val="0B5394"/>
              </a:solidFill>
              <a:latin typeface="Lato"/>
              <a:ea typeface="Lato"/>
              <a:cs typeface="Lato"/>
              <a:sym typeface="Lato"/>
            </a:endParaRPr>
          </a:p>
        </p:txBody>
      </p:sp>
      <p:pic>
        <p:nvPicPr>
          <p:cNvPr id="1455" name="Google Shape;1455;p54"/>
          <p:cNvPicPr preferRelativeResize="0"/>
          <p:nvPr/>
        </p:nvPicPr>
        <p:blipFill rotWithShape="1">
          <a:blip r:embed="rId4">
            <a:alphaModFix/>
          </a:blip>
          <a:srcRect b="0" l="0" r="0" t="0"/>
          <a:stretch/>
        </p:blipFill>
        <p:spPr>
          <a:xfrm>
            <a:off x="457205" y="891926"/>
            <a:ext cx="6300945" cy="1001950"/>
          </a:xfrm>
          <a:prstGeom prst="rect">
            <a:avLst/>
          </a:prstGeom>
          <a:noFill/>
          <a:ln cap="flat" cmpd="sng" w="19050">
            <a:solidFill>
              <a:schemeClr val="dk1"/>
            </a:solidFill>
            <a:prstDash val="solid"/>
            <a:round/>
            <a:headEnd len="sm" w="sm" type="none"/>
            <a:tailEnd len="sm" w="sm" type="none"/>
          </a:ln>
        </p:spPr>
      </p:pic>
      <p:sp>
        <p:nvSpPr>
          <p:cNvPr id="1456" name="Google Shape;1456;p54"/>
          <p:cNvSpPr/>
          <p:nvPr/>
        </p:nvSpPr>
        <p:spPr>
          <a:xfrm rot="7923730">
            <a:off x="4974872" y="1157817"/>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54"/>
          <p:cNvSpPr/>
          <p:nvPr/>
        </p:nvSpPr>
        <p:spPr>
          <a:xfrm rot="7923730">
            <a:off x="7044297" y="2745367"/>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55"/>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View Student Progress/Reports</a:t>
            </a:r>
            <a:endParaRPr sz="2400"/>
          </a:p>
        </p:txBody>
      </p:sp>
      <p:pic>
        <p:nvPicPr>
          <p:cNvPr id="1463" name="Google Shape;1463;p55"/>
          <p:cNvPicPr preferRelativeResize="0"/>
          <p:nvPr/>
        </p:nvPicPr>
        <p:blipFill rotWithShape="1">
          <a:blip r:embed="rId3">
            <a:alphaModFix/>
          </a:blip>
          <a:srcRect b="0" l="0" r="0" t="0"/>
          <a:stretch/>
        </p:blipFill>
        <p:spPr>
          <a:xfrm>
            <a:off x="152400" y="1035772"/>
            <a:ext cx="8839198" cy="3071956"/>
          </a:xfrm>
          <a:prstGeom prst="rect">
            <a:avLst/>
          </a:prstGeom>
          <a:noFill/>
          <a:ln cap="flat" cmpd="sng" w="19050">
            <a:solidFill>
              <a:schemeClr val="dk1"/>
            </a:solidFill>
            <a:prstDash val="solid"/>
            <a:round/>
            <a:headEnd len="sm" w="sm" type="none"/>
            <a:tailEnd len="sm" w="sm" type="none"/>
          </a:ln>
        </p:spPr>
      </p:pic>
      <p:sp>
        <p:nvSpPr>
          <p:cNvPr id="1464" name="Google Shape;1464;p55"/>
          <p:cNvSpPr/>
          <p:nvPr/>
        </p:nvSpPr>
        <p:spPr>
          <a:xfrm rot="7923730">
            <a:off x="334197" y="2928192"/>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55"/>
          <p:cNvSpPr/>
          <p:nvPr/>
        </p:nvSpPr>
        <p:spPr>
          <a:xfrm rot="2834190">
            <a:off x="7547077" y="2347171"/>
            <a:ext cx="1005635" cy="272584"/>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55"/>
          <p:cNvSpPr/>
          <p:nvPr/>
        </p:nvSpPr>
        <p:spPr>
          <a:xfrm rot="7923730">
            <a:off x="4579522" y="2638817"/>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56"/>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Student Profiles</a:t>
            </a:r>
            <a:endParaRPr sz="2400"/>
          </a:p>
        </p:txBody>
      </p:sp>
      <p:pic>
        <p:nvPicPr>
          <p:cNvPr id="1472" name="Google Shape;1472;p56"/>
          <p:cNvPicPr preferRelativeResize="0"/>
          <p:nvPr/>
        </p:nvPicPr>
        <p:blipFill rotWithShape="1">
          <a:blip r:embed="rId3">
            <a:alphaModFix/>
          </a:blip>
          <a:srcRect b="0" l="0" r="0" t="0"/>
          <a:stretch/>
        </p:blipFill>
        <p:spPr>
          <a:xfrm>
            <a:off x="977863" y="839326"/>
            <a:ext cx="7188224" cy="3732825"/>
          </a:xfrm>
          <a:prstGeom prst="rect">
            <a:avLst/>
          </a:prstGeom>
          <a:noFill/>
          <a:ln cap="flat" cmpd="sng" w="19050">
            <a:solidFill>
              <a:schemeClr val="dk1"/>
            </a:solidFill>
            <a:prstDash val="solid"/>
            <a:round/>
            <a:headEnd len="sm" w="sm" type="none"/>
            <a:tailEnd len="sm" w="sm" type="none"/>
          </a:ln>
        </p:spPr>
      </p:pic>
      <p:sp>
        <p:nvSpPr>
          <p:cNvPr id="1473" name="Google Shape;1473;p56"/>
          <p:cNvSpPr/>
          <p:nvPr/>
        </p:nvSpPr>
        <p:spPr>
          <a:xfrm rot="7923730">
            <a:off x="6829047" y="1629217"/>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56"/>
          <p:cNvSpPr/>
          <p:nvPr/>
        </p:nvSpPr>
        <p:spPr>
          <a:xfrm rot="7923730">
            <a:off x="2738847" y="1629217"/>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57"/>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Support</a:t>
            </a:r>
            <a:endParaRPr sz="2400"/>
          </a:p>
        </p:txBody>
      </p:sp>
      <p:pic>
        <p:nvPicPr>
          <p:cNvPr id="1480" name="Google Shape;1480;p57"/>
          <p:cNvPicPr preferRelativeResize="0"/>
          <p:nvPr/>
        </p:nvPicPr>
        <p:blipFill rotWithShape="1">
          <a:blip r:embed="rId3">
            <a:alphaModFix/>
          </a:blip>
          <a:srcRect b="0" l="0" r="0" t="0"/>
          <a:stretch/>
        </p:blipFill>
        <p:spPr>
          <a:xfrm>
            <a:off x="1714488" y="739522"/>
            <a:ext cx="5714971" cy="4099179"/>
          </a:xfrm>
          <a:prstGeom prst="rect">
            <a:avLst/>
          </a:prstGeom>
          <a:noFill/>
          <a:ln cap="flat" cmpd="sng" w="19050">
            <a:solidFill>
              <a:schemeClr val="dk1"/>
            </a:solidFill>
            <a:prstDash val="solid"/>
            <a:round/>
            <a:headEnd len="sm" w="sm" type="none"/>
            <a:tailEnd len="sm" w="sm" type="none"/>
          </a:ln>
        </p:spPr>
      </p:pic>
      <p:sp>
        <p:nvSpPr>
          <p:cNvPr id="1481" name="Google Shape;1481;p57"/>
          <p:cNvSpPr/>
          <p:nvPr/>
        </p:nvSpPr>
        <p:spPr>
          <a:xfrm rot="3379449">
            <a:off x="1603699" y="4017754"/>
            <a:ext cx="1005782" cy="272330"/>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57"/>
          <p:cNvSpPr/>
          <p:nvPr/>
        </p:nvSpPr>
        <p:spPr>
          <a:xfrm rot="-2839987">
            <a:off x="5441653" y="1268330"/>
            <a:ext cx="1005703" cy="272398"/>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58"/>
          <p:cNvSpPr txBox="1"/>
          <p:nvPr>
            <p:ph type="ctrTitle"/>
          </p:nvPr>
        </p:nvSpPr>
        <p:spPr>
          <a:xfrm>
            <a:off x="730450" y="2396975"/>
            <a:ext cx="3158100" cy="8619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accent6"/>
              </a:buClr>
              <a:buSzPts val="2800"/>
              <a:buFont typeface="Lato Black"/>
              <a:buNone/>
            </a:pPr>
            <a:r>
              <a:rPr lang="en-US"/>
              <a:t>Getting Started: Student Account</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59"/>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Getting Students Started</a:t>
            </a:r>
            <a:endParaRPr/>
          </a:p>
          <a:p>
            <a:pPr indent="0" lvl="0" marL="0" rtl="0" algn="l">
              <a:lnSpc>
                <a:spcPct val="80000"/>
              </a:lnSpc>
              <a:spcBef>
                <a:spcPts val="0"/>
              </a:spcBef>
              <a:spcAft>
                <a:spcPts val="0"/>
              </a:spcAft>
              <a:buSzPts val="1800"/>
              <a:buNone/>
            </a:pPr>
            <a:r>
              <a:rPr lang="en-US" sz="1900"/>
              <a:t>1 of 2 options, depending on your district</a:t>
            </a:r>
            <a:endParaRPr sz="1500"/>
          </a:p>
        </p:txBody>
      </p:sp>
      <p:sp>
        <p:nvSpPr>
          <p:cNvPr id="1493" name="Google Shape;1493;p59"/>
          <p:cNvSpPr txBox="1"/>
          <p:nvPr/>
        </p:nvSpPr>
        <p:spPr>
          <a:xfrm>
            <a:off x="457213" y="3623950"/>
            <a:ext cx="3483000" cy="67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C3407"/>
                </a:solidFill>
                <a:latin typeface="Lato"/>
                <a:ea typeface="Lato"/>
                <a:cs typeface="Lato"/>
                <a:sym typeface="Lato"/>
              </a:rPr>
              <a:t>EVERFI website</a:t>
            </a:r>
            <a:endParaRPr b="1" i="0" sz="2300" u="none" cap="none" strike="noStrike">
              <a:solidFill>
                <a:srgbClr val="FC3407"/>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C3407"/>
                </a:solidFill>
                <a:latin typeface="Lato"/>
                <a:ea typeface="Lato"/>
                <a:cs typeface="Lato"/>
                <a:sym typeface="Lato"/>
              </a:rPr>
              <a:t>everfi.com/newteacher</a:t>
            </a:r>
            <a:endParaRPr b="0" i="0" sz="1900" u="none" cap="none" strike="noStrike">
              <a:solidFill>
                <a:srgbClr val="3C4646"/>
              </a:solidFill>
              <a:latin typeface="Lato"/>
              <a:ea typeface="Lato"/>
              <a:cs typeface="Lato"/>
              <a:sym typeface="Lato"/>
            </a:endParaRPr>
          </a:p>
        </p:txBody>
      </p:sp>
      <p:pic>
        <p:nvPicPr>
          <p:cNvPr id="1494" name="Google Shape;1494;p59"/>
          <p:cNvPicPr preferRelativeResize="0"/>
          <p:nvPr/>
        </p:nvPicPr>
        <p:blipFill rotWithShape="1">
          <a:blip r:embed="rId3">
            <a:alphaModFix/>
          </a:blip>
          <a:srcRect b="0" l="0" r="0" t="0"/>
          <a:stretch/>
        </p:blipFill>
        <p:spPr>
          <a:xfrm>
            <a:off x="754125" y="1181825"/>
            <a:ext cx="2889175" cy="2442125"/>
          </a:xfrm>
          <a:prstGeom prst="rect">
            <a:avLst/>
          </a:prstGeom>
          <a:noFill/>
          <a:ln>
            <a:noFill/>
          </a:ln>
        </p:spPr>
      </p:pic>
      <p:pic>
        <p:nvPicPr>
          <p:cNvPr id="1495" name="Google Shape;1495;p59"/>
          <p:cNvPicPr preferRelativeResize="0"/>
          <p:nvPr/>
        </p:nvPicPr>
        <p:blipFill rotWithShape="1">
          <a:blip r:embed="rId4">
            <a:alphaModFix/>
          </a:blip>
          <a:srcRect b="0" l="0" r="0" t="0"/>
          <a:stretch/>
        </p:blipFill>
        <p:spPr>
          <a:xfrm>
            <a:off x="4850113" y="1510414"/>
            <a:ext cx="3556375" cy="1784950"/>
          </a:xfrm>
          <a:prstGeom prst="rect">
            <a:avLst/>
          </a:prstGeom>
          <a:noFill/>
          <a:ln>
            <a:noFill/>
          </a:ln>
        </p:spPr>
      </p:pic>
      <p:sp>
        <p:nvSpPr>
          <p:cNvPr id="1496" name="Google Shape;1496;p59"/>
          <p:cNvSpPr txBox="1"/>
          <p:nvPr/>
        </p:nvSpPr>
        <p:spPr>
          <a:xfrm>
            <a:off x="4886788" y="3623950"/>
            <a:ext cx="3483000" cy="67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C3407"/>
                </a:solidFill>
                <a:latin typeface="Lato"/>
                <a:ea typeface="Lato"/>
                <a:cs typeface="Lato"/>
                <a:sym typeface="Lato"/>
              </a:rPr>
              <a:t>Your district Clever page</a:t>
            </a:r>
            <a:endParaRPr b="1" i="0" sz="2300" u="none" cap="none" strike="noStrike">
              <a:solidFill>
                <a:srgbClr val="FC3407"/>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C3407"/>
                </a:solidFill>
                <a:latin typeface="Lato"/>
                <a:ea typeface="Lato"/>
                <a:cs typeface="Lato"/>
                <a:sym typeface="Lato"/>
              </a:rPr>
              <a:t>clever.com/login</a:t>
            </a:r>
            <a:endParaRPr b="1" i="0" sz="2300" u="none" cap="none" strike="noStrike">
              <a:solidFill>
                <a:srgbClr val="FC3407"/>
              </a:solidFill>
              <a:latin typeface="Lato"/>
              <a:ea typeface="Lato"/>
              <a:cs typeface="Lato"/>
              <a:sym typeface="Lato"/>
            </a:endParaRPr>
          </a:p>
        </p:txBody>
      </p:sp>
      <p:sp>
        <p:nvSpPr>
          <p:cNvPr id="1497" name="Google Shape;1497;p59"/>
          <p:cNvSpPr/>
          <p:nvPr/>
        </p:nvSpPr>
        <p:spPr>
          <a:xfrm rot="7923730">
            <a:off x="7248072" y="1510217"/>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60"/>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Student Registration with Code </a:t>
            </a:r>
            <a:endParaRPr sz="2400"/>
          </a:p>
        </p:txBody>
      </p:sp>
      <p:pic>
        <p:nvPicPr>
          <p:cNvPr id="1503" name="Google Shape;1503;p60"/>
          <p:cNvPicPr preferRelativeResize="0"/>
          <p:nvPr/>
        </p:nvPicPr>
        <p:blipFill rotWithShape="1">
          <a:blip r:embed="rId3">
            <a:alphaModFix/>
          </a:blip>
          <a:srcRect b="0" l="0" r="0" t="0"/>
          <a:stretch/>
        </p:blipFill>
        <p:spPr>
          <a:xfrm>
            <a:off x="5697875" y="246647"/>
            <a:ext cx="3190875" cy="2238375"/>
          </a:xfrm>
          <a:prstGeom prst="rect">
            <a:avLst/>
          </a:prstGeom>
          <a:noFill/>
          <a:ln cap="flat" cmpd="sng" w="19050">
            <a:solidFill>
              <a:schemeClr val="dk1"/>
            </a:solidFill>
            <a:prstDash val="solid"/>
            <a:round/>
            <a:headEnd len="sm" w="sm" type="none"/>
            <a:tailEnd len="sm" w="sm" type="none"/>
          </a:ln>
        </p:spPr>
      </p:pic>
      <p:sp>
        <p:nvSpPr>
          <p:cNvPr id="1504" name="Google Shape;1504;p60"/>
          <p:cNvSpPr txBox="1"/>
          <p:nvPr/>
        </p:nvSpPr>
        <p:spPr>
          <a:xfrm>
            <a:off x="457200" y="659425"/>
            <a:ext cx="4339200" cy="3352200"/>
          </a:xfrm>
          <a:prstGeom prst="rect">
            <a:avLst/>
          </a:prstGeom>
          <a:noFill/>
          <a:ln>
            <a:noFill/>
          </a:ln>
        </p:spPr>
        <p:txBody>
          <a:bodyPr anchorCtr="0" anchor="t" bIns="91425" lIns="91425" spcFirstLastPara="1" rIns="91425" wrap="square" tIns="91425">
            <a:noAutofit/>
          </a:bodyPr>
          <a:lstStyle/>
          <a:p>
            <a:pPr indent="0" lvl="0" marL="0" marR="0" rtl="0" algn="l">
              <a:lnSpc>
                <a:spcPct val="110000"/>
              </a:lnSpc>
              <a:spcBef>
                <a:spcPts val="1200"/>
              </a:spcBef>
              <a:spcAft>
                <a:spcPts val="0"/>
              </a:spcAft>
              <a:buClr>
                <a:srgbClr val="000000"/>
              </a:buClr>
              <a:buSzPts val="2300"/>
              <a:buFont typeface="Arial"/>
              <a:buNone/>
            </a:pPr>
            <a:r>
              <a:rPr b="1" i="0" lang="en-US" sz="2300" u="none" cap="none" strike="noStrike">
                <a:solidFill>
                  <a:srgbClr val="FC3407"/>
                </a:solidFill>
                <a:latin typeface="Lato"/>
                <a:ea typeface="Lato"/>
                <a:cs typeface="Lato"/>
                <a:sym typeface="Lato"/>
              </a:rPr>
              <a:t>everfi.com/register</a:t>
            </a:r>
            <a:endParaRPr b="1" i="0" sz="2300" u="none" cap="none" strike="noStrike">
              <a:solidFill>
                <a:srgbClr val="FC3407"/>
              </a:solidFill>
              <a:latin typeface="Lato"/>
              <a:ea typeface="Lato"/>
              <a:cs typeface="Lato"/>
              <a:sym typeface="Lato"/>
            </a:endParaRPr>
          </a:p>
          <a:p>
            <a:pPr indent="-349250" lvl="0" marL="457200" marR="0" rtl="0" algn="l">
              <a:lnSpc>
                <a:spcPct val="110000"/>
              </a:lnSpc>
              <a:spcBef>
                <a:spcPts val="1200"/>
              </a:spcBef>
              <a:spcAft>
                <a:spcPts val="0"/>
              </a:spcAft>
              <a:buClr>
                <a:schemeClr val="dk1"/>
              </a:buClr>
              <a:buSzPts val="1900"/>
              <a:buFont typeface="Lato"/>
              <a:buAutoNum type="arabicPeriod"/>
            </a:pPr>
            <a:r>
              <a:rPr b="0" i="0" lang="en-US" sz="1900" u="none" cap="none" strike="noStrike">
                <a:solidFill>
                  <a:schemeClr val="dk1"/>
                </a:solidFill>
                <a:latin typeface="Lato"/>
                <a:ea typeface="Lato"/>
                <a:cs typeface="Lato"/>
                <a:sym typeface="Lato"/>
              </a:rPr>
              <a:t>Enter code &amp; click </a:t>
            </a:r>
            <a:r>
              <a:rPr b="1" i="0" lang="en-US" sz="1900" u="none" cap="none" strike="noStrike">
                <a:solidFill>
                  <a:schemeClr val="dk1"/>
                </a:solidFill>
                <a:latin typeface="Lato"/>
                <a:ea typeface="Lato"/>
                <a:cs typeface="Lato"/>
                <a:sym typeface="Lato"/>
              </a:rPr>
              <a:t>Next</a:t>
            </a:r>
            <a:endParaRPr b="1"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AutoNum type="arabicPeriod"/>
            </a:pPr>
            <a:r>
              <a:rPr b="0" i="0" lang="en-US" sz="1900" u="none" cap="none" strike="noStrike">
                <a:solidFill>
                  <a:schemeClr val="dk1"/>
                </a:solidFill>
                <a:latin typeface="Lato"/>
                <a:ea typeface="Lato"/>
                <a:cs typeface="Lato"/>
                <a:sym typeface="Lato"/>
              </a:rPr>
              <a:t>Birthday</a:t>
            </a:r>
            <a:endParaRPr b="0" i="0" sz="1900" u="none" cap="none" strike="noStrike">
              <a:solidFill>
                <a:schemeClr val="dk1"/>
              </a:solidFill>
              <a:latin typeface="Lato"/>
              <a:ea typeface="Lato"/>
              <a:cs typeface="Lato"/>
              <a:sym typeface="Lato"/>
            </a:endParaRPr>
          </a:p>
          <a:p>
            <a:pPr indent="-323850" lvl="1" marL="914400" marR="0" rtl="0" algn="l">
              <a:lnSpc>
                <a:spcPct val="110000"/>
              </a:lnSpc>
              <a:spcBef>
                <a:spcPts val="0"/>
              </a:spcBef>
              <a:spcAft>
                <a:spcPts val="0"/>
              </a:spcAft>
              <a:buClr>
                <a:schemeClr val="dk1"/>
              </a:buClr>
              <a:buSzPts val="1500"/>
              <a:buFont typeface="Lato"/>
              <a:buAutoNum type="alphaLcPeriod"/>
            </a:pPr>
            <a:r>
              <a:rPr b="0" i="0" lang="en-US" sz="1500" u="none" cap="none" strike="noStrike">
                <a:solidFill>
                  <a:schemeClr val="dk1"/>
                </a:solidFill>
                <a:latin typeface="Lato"/>
                <a:ea typeface="Lato"/>
                <a:cs typeface="Lato"/>
                <a:sym typeface="Lato"/>
              </a:rPr>
              <a:t>Not stored, just √ over or under 13</a:t>
            </a:r>
            <a:endParaRPr b="0" i="0" sz="15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AutoNum type="arabicPeriod"/>
            </a:pPr>
            <a:r>
              <a:rPr b="0" i="0" lang="en-US" sz="1900" u="none" cap="none" strike="noStrike">
                <a:solidFill>
                  <a:schemeClr val="dk1"/>
                </a:solidFill>
                <a:latin typeface="Lato"/>
                <a:ea typeface="Lato"/>
                <a:cs typeface="Lato"/>
                <a:sym typeface="Lato"/>
              </a:rPr>
              <a:t>Name</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AutoNum type="arabicPeriod"/>
            </a:pPr>
            <a:r>
              <a:rPr b="0" i="0" lang="en-US" sz="1900" u="none" cap="none" strike="noStrike">
                <a:solidFill>
                  <a:schemeClr val="dk1"/>
                </a:solidFill>
                <a:latin typeface="Lato"/>
                <a:ea typeface="Lato"/>
                <a:cs typeface="Lato"/>
                <a:sym typeface="Lato"/>
              </a:rPr>
              <a:t>Username</a:t>
            </a:r>
            <a:endParaRPr b="0" i="0" sz="1900" u="none" cap="none" strike="noStrike">
              <a:solidFill>
                <a:schemeClr val="dk1"/>
              </a:solidFill>
              <a:latin typeface="Lato"/>
              <a:ea typeface="Lato"/>
              <a:cs typeface="Lato"/>
              <a:sym typeface="Lato"/>
            </a:endParaRPr>
          </a:p>
          <a:p>
            <a:pPr indent="-323850" lvl="1" marL="914400" marR="0" rtl="0" algn="l">
              <a:lnSpc>
                <a:spcPct val="110000"/>
              </a:lnSpc>
              <a:spcBef>
                <a:spcPts val="0"/>
              </a:spcBef>
              <a:spcAft>
                <a:spcPts val="0"/>
              </a:spcAft>
              <a:buClr>
                <a:schemeClr val="dk1"/>
              </a:buClr>
              <a:buSzPts val="1500"/>
              <a:buFont typeface="Lato"/>
              <a:buAutoNum type="alphaLcPeriod"/>
            </a:pPr>
            <a:r>
              <a:rPr b="0" i="0" lang="en-US" sz="1500" u="none" cap="none" strike="noStrike">
                <a:solidFill>
                  <a:schemeClr val="dk1"/>
                </a:solidFill>
                <a:latin typeface="Lato"/>
                <a:ea typeface="Lato"/>
                <a:cs typeface="Lato"/>
                <a:sym typeface="Lato"/>
              </a:rPr>
              <a:t>Must be unique, letters &amp; numbers</a:t>
            </a:r>
            <a:endParaRPr b="0" i="0" sz="1500" u="none" cap="none" strike="noStrike">
              <a:solidFill>
                <a:schemeClr val="dk1"/>
              </a:solidFill>
              <a:latin typeface="Lato"/>
              <a:ea typeface="Lato"/>
              <a:cs typeface="Lato"/>
              <a:sym typeface="Lato"/>
            </a:endParaRPr>
          </a:p>
          <a:p>
            <a:pPr indent="-323850" lvl="1" marL="914400" marR="0" rtl="0" algn="l">
              <a:lnSpc>
                <a:spcPct val="110000"/>
              </a:lnSpc>
              <a:spcBef>
                <a:spcPts val="0"/>
              </a:spcBef>
              <a:spcAft>
                <a:spcPts val="0"/>
              </a:spcAft>
              <a:buClr>
                <a:schemeClr val="dk1"/>
              </a:buClr>
              <a:buSzPts val="1500"/>
              <a:buFont typeface="Lato"/>
              <a:buAutoNum type="alphaLcPeriod"/>
            </a:pPr>
            <a:r>
              <a:rPr b="0" i="0" lang="en-US" sz="1500" u="none" cap="none" strike="noStrike">
                <a:solidFill>
                  <a:schemeClr val="dk1"/>
                </a:solidFill>
                <a:latin typeface="Lato"/>
                <a:ea typeface="Lato"/>
                <a:cs typeface="Lato"/>
                <a:sym typeface="Lato"/>
              </a:rPr>
              <a:t>Suggest: ID# + initials or computer username</a:t>
            </a:r>
            <a:endParaRPr b="0" i="0" sz="15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AutoNum type="arabicPeriod"/>
            </a:pPr>
            <a:r>
              <a:rPr b="0" i="0" lang="en-US" sz="1900" u="none" cap="none" strike="noStrike">
                <a:solidFill>
                  <a:schemeClr val="dk1"/>
                </a:solidFill>
                <a:latin typeface="Lato"/>
                <a:ea typeface="Lato"/>
                <a:cs typeface="Lato"/>
                <a:sym typeface="Lato"/>
              </a:rPr>
              <a:t>Password</a:t>
            </a:r>
            <a:endParaRPr b="0" i="0" sz="1900" u="none" cap="none" strike="noStrike">
              <a:solidFill>
                <a:schemeClr val="dk1"/>
              </a:solidFill>
              <a:latin typeface="Lato"/>
              <a:ea typeface="Lato"/>
              <a:cs typeface="Lato"/>
              <a:sym typeface="Lato"/>
            </a:endParaRPr>
          </a:p>
          <a:p>
            <a:pPr indent="-323850" lvl="1" marL="914400" marR="0" rtl="0" algn="l">
              <a:lnSpc>
                <a:spcPct val="110000"/>
              </a:lnSpc>
              <a:spcBef>
                <a:spcPts val="0"/>
              </a:spcBef>
              <a:spcAft>
                <a:spcPts val="0"/>
              </a:spcAft>
              <a:buClr>
                <a:schemeClr val="dk1"/>
              </a:buClr>
              <a:buSzPts val="1500"/>
              <a:buFont typeface="Lato"/>
              <a:buAutoNum type="alphaLcPeriod"/>
            </a:pPr>
            <a:r>
              <a:rPr b="0" i="0" lang="en-US" sz="1500" u="none" cap="none" strike="noStrike">
                <a:solidFill>
                  <a:schemeClr val="dk1"/>
                </a:solidFill>
                <a:latin typeface="Lato"/>
                <a:ea typeface="Lato"/>
                <a:cs typeface="Lato"/>
                <a:sym typeface="Lato"/>
              </a:rPr>
              <a:t>All student passwords can be the same</a:t>
            </a:r>
            <a:endParaRPr b="0" i="0" sz="1500" u="none" cap="none" strike="noStrike">
              <a:solidFill>
                <a:schemeClr val="dk1"/>
              </a:solidFill>
              <a:latin typeface="Lato"/>
              <a:ea typeface="Lato"/>
              <a:cs typeface="Lato"/>
              <a:sym typeface="Lato"/>
            </a:endParaRPr>
          </a:p>
          <a:p>
            <a:pPr indent="-323850" lvl="1" marL="914400" marR="0" rtl="0" algn="l">
              <a:lnSpc>
                <a:spcPct val="110000"/>
              </a:lnSpc>
              <a:spcBef>
                <a:spcPts val="0"/>
              </a:spcBef>
              <a:spcAft>
                <a:spcPts val="0"/>
              </a:spcAft>
              <a:buClr>
                <a:schemeClr val="dk1"/>
              </a:buClr>
              <a:buSzPts val="1500"/>
              <a:buFont typeface="Lato"/>
              <a:buAutoNum type="alphaLcPeriod"/>
            </a:pPr>
            <a:r>
              <a:rPr b="0" i="0" lang="en-US" sz="1500" u="none" cap="none" strike="noStrike">
                <a:solidFill>
                  <a:schemeClr val="dk1"/>
                </a:solidFill>
                <a:latin typeface="Lato"/>
                <a:ea typeface="Lato"/>
                <a:cs typeface="Lato"/>
                <a:sym typeface="Lato"/>
              </a:rPr>
              <a:t>Suggest: school mascot + graduating year or computer password</a:t>
            </a:r>
            <a:endParaRPr b="0" i="0" sz="1900" u="none" cap="none" strike="noStrike">
              <a:solidFill>
                <a:schemeClr val="dk1"/>
              </a:solidFill>
              <a:latin typeface="Lato"/>
              <a:ea typeface="Lato"/>
              <a:cs typeface="Lato"/>
              <a:sym typeface="Lato"/>
            </a:endParaRPr>
          </a:p>
        </p:txBody>
      </p:sp>
      <p:pic>
        <p:nvPicPr>
          <p:cNvPr id="1505" name="Google Shape;1505;p60"/>
          <p:cNvPicPr preferRelativeResize="0"/>
          <p:nvPr/>
        </p:nvPicPr>
        <p:blipFill rotWithShape="1">
          <a:blip r:embed="rId4">
            <a:alphaModFix/>
          </a:blip>
          <a:srcRect b="0" l="0" r="0" t="0"/>
          <a:stretch/>
        </p:blipFill>
        <p:spPr>
          <a:xfrm>
            <a:off x="5016076" y="1879926"/>
            <a:ext cx="2641200" cy="293172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7"/>
          <p:cNvSpPr txBox="1"/>
          <p:nvPr>
            <p:ph type="title"/>
          </p:nvPr>
        </p:nvSpPr>
        <p:spPr>
          <a:xfrm>
            <a:off x="240500" y="524725"/>
            <a:ext cx="7857600" cy="258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solidFill>
                  <a:srgbClr val="FF0000"/>
                </a:solidFill>
                <a:latin typeface="Lato Black"/>
                <a:ea typeface="Lato Black"/>
                <a:cs typeface="Lato Black"/>
                <a:sym typeface="Lato Black"/>
              </a:rPr>
              <a:t>11,000 Students on The Impact of COVID-19 </a:t>
            </a:r>
            <a:endParaRPr>
              <a:solidFill>
                <a:srgbClr val="FF0000"/>
              </a:solidFill>
              <a:latin typeface="Lato Black"/>
              <a:ea typeface="Lato Black"/>
              <a:cs typeface="Lato Black"/>
              <a:sym typeface="Lato Black"/>
            </a:endParaRPr>
          </a:p>
        </p:txBody>
      </p:sp>
      <p:sp>
        <p:nvSpPr>
          <p:cNvPr id="841" name="Google Shape;841;p7"/>
          <p:cNvSpPr txBox="1"/>
          <p:nvPr/>
        </p:nvSpPr>
        <p:spPr>
          <a:xfrm>
            <a:off x="4038299" y="4686500"/>
            <a:ext cx="5105700" cy="357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Libre Franklin Medium"/>
              <a:ea typeface="Libre Franklin Medium"/>
              <a:cs typeface="Libre Franklin Medium"/>
              <a:sym typeface="Libre Franklin Medium"/>
            </a:endParaRPr>
          </a:p>
        </p:txBody>
      </p:sp>
      <p:grpSp>
        <p:nvGrpSpPr>
          <p:cNvPr id="842" name="Google Shape;842;p7"/>
          <p:cNvGrpSpPr/>
          <p:nvPr/>
        </p:nvGrpSpPr>
        <p:grpSpPr>
          <a:xfrm>
            <a:off x="450475" y="1580062"/>
            <a:ext cx="1726789" cy="956223"/>
            <a:chOff x="11505049" y="5889919"/>
            <a:chExt cx="5193348" cy="2549928"/>
          </a:xfrm>
        </p:grpSpPr>
        <p:sp>
          <p:nvSpPr>
            <p:cNvPr id="843" name="Google Shape;843;p7"/>
            <p:cNvSpPr txBox="1"/>
            <p:nvPr/>
          </p:nvSpPr>
          <p:spPr>
            <a:xfrm flipH="1">
              <a:off x="11505049" y="6808748"/>
              <a:ext cx="5193300" cy="16311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rgbClr val="515859"/>
                  </a:solidFill>
                  <a:latin typeface="Lato"/>
                  <a:ea typeface="Lato"/>
                  <a:cs typeface="Lato"/>
                  <a:sym typeface="Lato"/>
                </a:rPr>
                <a:t> 38%</a:t>
              </a:r>
              <a:r>
                <a:rPr b="0" i="0" lang="en-US" sz="1200" u="none" cap="none" strike="noStrike">
                  <a:solidFill>
                    <a:srgbClr val="515859"/>
                  </a:solidFill>
                  <a:latin typeface="Lato"/>
                  <a:ea typeface="Lato"/>
                  <a:cs typeface="Lato"/>
                  <a:sym typeface="Lato"/>
                </a:rPr>
                <a:t>  are more concerned about their mental well-being</a:t>
              </a:r>
              <a:endParaRPr b="0" i="0" sz="1200" u="none" cap="none" strike="noStrike">
                <a:solidFill>
                  <a:srgbClr val="515859"/>
                </a:solidFill>
                <a:latin typeface="Lato"/>
                <a:ea typeface="Lato"/>
                <a:cs typeface="Lato"/>
                <a:sym typeface="Lato"/>
              </a:endParaRPr>
            </a:p>
          </p:txBody>
        </p:sp>
        <p:sp>
          <p:nvSpPr>
            <p:cNvPr id="844" name="Google Shape;844;p7"/>
            <p:cNvSpPr txBox="1"/>
            <p:nvPr/>
          </p:nvSpPr>
          <p:spPr>
            <a:xfrm>
              <a:off x="11505097" y="5889919"/>
              <a:ext cx="5193300" cy="461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515859"/>
                  </a:solidFill>
                  <a:latin typeface="Lato"/>
                  <a:ea typeface="Lato"/>
                  <a:cs typeface="Lato"/>
                  <a:sym typeface="Lato"/>
                </a:rPr>
                <a:t>On Mental Health</a:t>
              </a:r>
              <a:endParaRPr b="1" i="0" sz="1400" u="none" cap="none" strike="noStrike">
                <a:solidFill>
                  <a:srgbClr val="515859"/>
                </a:solidFill>
                <a:latin typeface="Lato"/>
                <a:ea typeface="Lato"/>
                <a:cs typeface="Lato"/>
                <a:sym typeface="Lato"/>
              </a:endParaRPr>
            </a:p>
          </p:txBody>
        </p:sp>
      </p:grpSp>
      <p:grpSp>
        <p:nvGrpSpPr>
          <p:cNvPr id="845" name="Google Shape;845;p7"/>
          <p:cNvGrpSpPr/>
          <p:nvPr/>
        </p:nvGrpSpPr>
        <p:grpSpPr>
          <a:xfrm>
            <a:off x="2656943" y="1580063"/>
            <a:ext cx="1947488" cy="784780"/>
            <a:chOff x="11505049" y="5889901"/>
            <a:chExt cx="5193300" cy="2092747"/>
          </a:xfrm>
        </p:grpSpPr>
        <p:sp>
          <p:nvSpPr>
            <p:cNvPr id="846" name="Google Shape;846;p7"/>
            <p:cNvSpPr txBox="1"/>
            <p:nvPr/>
          </p:nvSpPr>
          <p:spPr>
            <a:xfrm flipH="1">
              <a:off x="11505049" y="6351548"/>
              <a:ext cx="5193300" cy="16311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900"/>
                <a:buFont typeface="Arial"/>
                <a:buNone/>
              </a:pPr>
              <a:r>
                <a:rPr b="0" i="0" lang="en-US" sz="900" u="none" cap="none" strike="noStrike">
                  <a:solidFill>
                    <a:srgbClr val="A5A5A5"/>
                  </a:solidFill>
                  <a:latin typeface="Lato"/>
                  <a:ea typeface="Lato"/>
                  <a:cs typeface="Lato"/>
                  <a:sym typeface="Lato"/>
                </a:rPr>
                <a:t> </a:t>
              </a:r>
              <a:endParaRPr b="0" i="0" sz="500" u="none" cap="none" strike="noStrike">
                <a:solidFill>
                  <a:srgbClr val="000000"/>
                </a:solidFill>
                <a:latin typeface="Lato"/>
                <a:ea typeface="Lato"/>
                <a:cs typeface="Lato"/>
                <a:sym typeface="Lato"/>
              </a:endParaRPr>
            </a:p>
          </p:txBody>
        </p:sp>
        <p:sp>
          <p:nvSpPr>
            <p:cNvPr id="847" name="Google Shape;847;p7"/>
            <p:cNvSpPr txBox="1"/>
            <p:nvPr/>
          </p:nvSpPr>
          <p:spPr>
            <a:xfrm>
              <a:off x="11505162" y="5889901"/>
              <a:ext cx="4903200" cy="461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515859"/>
                  </a:solidFill>
                  <a:latin typeface="Lato"/>
                  <a:ea typeface="Lato"/>
                  <a:cs typeface="Lato"/>
                  <a:sym typeface="Lato"/>
                </a:rPr>
                <a:t>On Tech Use</a:t>
              </a:r>
              <a:endParaRPr b="1" i="0" sz="1400" u="none" cap="none" strike="noStrike">
                <a:solidFill>
                  <a:srgbClr val="515859"/>
                </a:solidFill>
                <a:latin typeface="Lato"/>
                <a:ea typeface="Lato"/>
                <a:cs typeface="Lato"/>
                <a:sym typeface="Lato"/>
              </a:endParaRPr>
            </a:p>
          </p:txBody>
        </p:sp>
      </p:grpSp>
      <p:grpSp>
        <p:nvGrpSpPr>
          <p:cNvPr id="848" name="Google Shape;848;p7"/>
          <p:cNvGrpSpPr/>
          <p:nvPr/>
        </p:nvGrpSpPr>
        <p:grpSpPr>
          <a:xfrm>
            <a:off x="2643912" y="3279094"/>
            <a:ext cx="1947488" cy="784779"/>
            <a:chOff x="11505049" y="5889903"/>
            <a:chExt cx="5193300" cy="2092745"/>
          </a:xfrm>
        </p:grpSpPr>
        <p:sp>
          <p:nvSpPr>
            <p:cNvPr id="849" name="Google Shape;849;p7"/>
            <p:cNvSpPr txBox="1"/>
            <p:nvPr/>
          </p:nvSpPr>
          <p:spPr>
            <a:xfrm flipH="1">
              <a:off x="11505049" y="6351548"/>
              <a:ext cx="5193300" cy="16311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900"/>
                <a:buFont typeface="Arial"/>
                <a:buNone/>
              </a:pPr>
              <a:r>
                <a:rPr b="0" i="0" lang="en-US" sz="900" u="none" cap="none" strike="noStrike">
                  <a:solidFill>
                    <a:srgbClr val="515859"/>
                  </a:solidFill>
                  <a:latin typeface="Lato"/>
                  <a:ea typeface="Lato"/>
                  <a:cs typeface="Lato"/>
                  <a:sym typeface="Lato"/>
                </a:rPr>
                <a:t> </a:t>
              </a:r>
              <a:endParaRPr b="0" i="0" sz="500" u="none" cap="none" strike="noStrike">
                <a:solidFill>
                  <a:srgbClr val="515859"/>
                </a:solidFill>
                <a:latin typeface="Lato"/>
                <a:ea typeface="Lato"/>
                <a:cs typeface="Lato"/>
                <a:sym typeface="Lato"/>
              </a:endParaRPr>
            </a:p>
          </p:txBody>
        </p:sp>
        <p:sp>
          <p:nvSpPr>
            <p:cNvPr id="850" name="Google Shape;850;p7"/>
            <p:cNvSpPr txBox="1"/>
            <p:nvPr/>
          </p:nvSpPr>
          <p:spPr>
            <a:xfrm>
              <a:off x="11505157" y="5889903"/>
              <a:ext cx="4985400" cy="461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515859"/>
                  </a:solidFill>
                  <a:latin typeface="Lato"/>
                  <a:ea typeface="Lato"/>
                  <a:cs typeface="Lato"/>
                  <a:sym typeface="Lato"/>
                </a:rPr>
                <a:t>On Peer Connection</a:t>
              </a:r>
              <a:endParaRPr b="1" i="0" sz="1400" u="none" cap="none" strike="noStrike">
                <a:solidFill>
                  <a:srgbClr val="515859"/>
                </a:solidFill>
                <a:latin typeface="Lato"/>
                <a:ea typeface="Lato"/>
                <a:cs typeface="Lato"/>
                <a:sym typeface="Lato"/>
              </a:endParaRPr>
            </a:p>
          </p:txBody>
        </p:sp>
      </p:grpSp>
      <p:grpSp>
        <p:nvGrpSpPr>
          <p:cNvPr id="851" name="Google Shape;851;p7"/>
          <p:cNvGrpSpPr/>
          <p:nvPr/>
        </p:nvGrpSpPr>
        <p:grpSpPr>
          <a:xfrm>
            <a:off x="228767" y="3279100"/>
            <a:ext cx="1947489" cy="670979"/>
            <a:chOff x="11505045" y="6193369"/>
            <a:chExt cx="5193303" cy="1789279"/>
          </a:xfrm>
        </p:grpSpPr>
        <p:sp>
          <p:nvSpPr>
            <p:cNvPr id="852" name="Google Shape;852;p7"/>
            <p:cNvSpPr txBox="1"/>
            <p:nvPr/>
          </p:nvSpPr>
          <p:spPr>
            <a:xfrm flipH="1">
              <a:off x="11505049" y="6351548"/>
              <a:ext cx="5193300" cy="16311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900"/>
                <a:buFont typeface="Arial"/>
                <a:buNone/>
              </a:pPr>
              <a:r>
                <a:rPr b="0" i="0" lang="en-US" sz="900" u="none" cap="none" strike="noStrike">
                  <a:solidFill>
                    <a:srgbClr val="515859"/>
                  </a:solidFill>
                  <a:latin typeface="Lato"/>
                  <a:ea typeface="Lato"/>
                  <a:cs typeface="Lato"/>
                  <a:sym typeface="Lato"/>
                </a:rPr>
                <a:t> </a:t>
              </a:r>
              <a:endParaRPr b="0" i="0" sz="500" u="none" cap="none" strike="noStrike">
                <a:solidFill>
                  <a:srgbClr val="515859"/>
                </a:solidFill>
                <a:latin typeface="Lato"/>
                <a:ea typeface="Lato"/>
                <a:cs typeface="Lato"/>
                <a:sym typeface="Lato"/>
              </a:endParaRPr>
            </a:p>
          </p:txBody>
        </p:sp>
        <p:sp>
          <p:nvSpPr>
            <p:cNvPr id="853" name="Google Shape;853;p7"/>
            <p:cNvSpPr txBox="1"/>
            <p:nvPr/>
          </p:nvSpPr>
          <p:spPr>
            <a:xfrm>
              <a:off x="11505045" y="6193369"/>
              <a:ext cx="4986600" cy="461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515859"/>
                  </a:solidFill>
                  <a:latin typeface="Lato"/>
                  <a:ea typeface="Lato"/>
                  <a:cs typeface="Lato"/>
                  <a:sym typeface="Lato"/>
                </a:rPr>
                <a:t>On Academics </a:t>
              </a:r>
              <a:endParaRPr b="1" i="0" sz="1400" u="none" cap="none" strike="noStrike">
                <a:solidFill>
                  <a:srgbClr val="515859"/>
                </a:solidFill>
                <a:latin typeface="Lato"/>
                <a:ea typeface="Lato"/>
                <a:cs typeface="Lato"/>
                <a:sym typeface="Lato"/>
              </a:endParaRPr>
            </a:p>
          </p:txBody>
        </p:sp>
      </p:grpSp>
      <p:sp>
        <p:nvSpPr>
          <p:cNvPr id="854" name="Google Shape;854;p7"/>
          <p:cNvSpPr txBox="1"/>
          <p:nvPr/>
        </p:nvSpPr>
        <p:spPr>
          <a:xfrm flipH="1">
            <a:off x="2754180" y="1871861"/>
            <a:ext cx="1726800" cy="6114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rgbClr val="515859"/>
                </a:solidFill>
                <a:latin typeface="Lato"/>
                <a:ea typeface="Lato"/>
                <a:cs typeface="Lato"/>
                <a:sym typeface="Lato"/>
              </a:rPr>
              <a:t> 35%</a:t>
            </a:r>
            <a:r>
              <a:rPr b="0" i="0" lang="en-US" sz="1200" u="none" cap="none" strike="noStrike">
                <a:solidFill>
                  <a:srgbClr val="515859"/>
                </a:solidFill>
                <a:latin typeface="Lato"/>
                <a:ea typeface="Lato"/>
                <a:cs typeface="Lato"/>
                <a:sym typeface="Lato"/>
              </a:rPr>
              <a:t>  are more concerned about their amount of time they are spending online</a:t>
            </a:r>
            <a:endParaRPr b="0" i="0" sz="1200" u="none" cap="none" strike="noStrike">
              <a:solidFill>
                <a:srgbClr val="515859"/>
              </a:solidFill>
              <a:latin typeface="Lato"/>
              <a:ea typeface="Lato"/>
              <a:cs typeface="Lato"/>
              <a:sym typeface="Lato"/>
            </a:endParaRPr>
          </a:p>
        </p:txBody>
      </p:sp>
      <p:sp>
        <p:nvSpPr>
          <p:cNvPr id="855" name="Google Shape;855;p7"/>
          <p:cNvSpPr txBox="1"/>
          <p:nvPr/>
        </p:nvSpPr>
        <p:spPr>
          <a:xfrm flipH="1">
            <a:off x="335725" y="3579550"/>
            <a:ext cx="1726800" cy="6711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rgbClr val="515859"/>
                </a:solidFill>
                <a:latin typeface="Lato"/>
                <a:ea typeface="Lato"/>
                <a:cs typeface="Lato"/>
                <a:sym typeface="Lato"/>
              </a:rPr>
              <a:t> 47%</a:t>
            </a:r>
            <a:r>
              <a:rPr b="0" i="0" lang="en-US" sz="1200" u="none" cap="none" strike="noStrike">
                <a:solidFill>
                  <a:srgbClr val="515859"/>
                </a:solidFill>
                <a:latin typeface="Lato"/>
                <a:ea typeface="Lato"/>
                <a:cs typeface="Lato"/>
                <a:sym typeface="Lato"/>
              </a:rPr>
              <a:t>  are more concerned about their readiness for the next academic year</a:t>
            </a:r>
            <a:endParaRPr b="0" i="0" sz="1200" u="none" cap="none" strike="noStrike">
              <a:solidFill>
                <a:srgbClr val="515859"/>
              </a:solidFill>
              <a:latin typeface="Lato"/>
              <a:ea typeface="Lato"/>
              <a:cs typeface="Lato"/>
              <a:sym typeface="Lato"/>
            </a:endParaRPr>
          </a:p>
        </p:txBody>
      </p:sp>
      <p:sp>
        <p:nvSpPr>
          <p:cNvPr id="856" name="Google Shape;856;p7"/>
          <p:cNvSpPr txBox="1"/>
          <p:nvPr/>
        </p:nvSpPr>
        <p:spPr>
          <a:xfrm flipH="1">
            <a:off x="2722998" y="3581467"/>
            <a:ext cx="1726800" cy="6114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rgbClr val="515859"/>
                </a:solidFill>
                <a:latin typeface="Lato"/>
                <a:ea typeface="Lato"/>
                <a:cs typeface="Lato"/>
                <a:sym typeface="Lato"/>
              </a:rPr>
              <a:t> 33%</a:t>
            </a:r>
            <a:r>
              <a:rPr b="0" i="0" lang="en-US" sz="1200" u="none" cap="none" strike="noStrike">
                <a:solidFill>
                  <a:srgbClr val="515859"/>
                </a:solidFill>
                <a:latin typeface="Lato"/>
                <a:ea typeface="Lato"/>
                <a:cs typeface="Lato"/>
                <a:sym typeface="Lato"/>
              </a:rPr>
              <a:t>  are more concerned about how connected they are to their peers</a:t>
            </a:r>
            <a:endParaRPr b="0" i="0" sz="1200" u="none" cap="none" strike="noStrike">
              <a:solidFill>
                <a:srgbClr val="515859"/>
              </a:solidFill>
              <a:latin typeface="Lato"/>
              <a:ea typeface="Lato"/>
              <a:cs typeface="Lato"/>
              <a:sym typeface="Lato"/>
            </a:endParaRPr>
          </a:p>
        </p:txBody>
      </p:sp>
      <p:sp>
        <p:nvSpPr>
          <p:cNvPr id="857" name="Google Shape;857;p7"/>
          <p:cNvSpPr/>
          <p:nvPr/>
        </p:nvSpPr>
        <p:spPr>
          <a:xfrm>
            <a:off x="4808024" y="1170392"/>
            <a:ext cx="3196477" cy="3962294"/>
          </a:xfrm>
          <a:custGeom>
            <a:rect b="b" l="l" r="r" t="t"/>
            <a:pathLst>
              <a:path extrusionOk="0" h="4802780" w="3874517">
                <a:moveTo>
                  <a:pt x="1544993" y="1009"/>
                </a:moveTo>
                <a:cubicBezTo>
                  <a:pt x="1804940" y="-7640"/>
                  <a:pt x="2123229" y="38416"/>
                  <a:pt x="2519671" y="174619"/>
                </a:cubicBezTo>
                <a:cubicBezTo>
                  <a:pt x="3651364" y="562662"/>
                  <a:pt x="4186939" y="1857172"/>
                  <a:pt x="2783577" y="2785370"/>
                </a:cubicBezTo>
                <a:cubicBezTo>
                  <a:pt x="2783577" y="2785370"/>
                  <a:pt x="2741663" y="2973182"/>
                  <a:pt x="2873616" y="3137713"/>
                </a:cubicBezTo>
                <a:cubicBezTo>
                  <a:pt x="2963655" y="3105117"/>
                  <a:pt x="2963655" y="3105117"/>
                  <a:pt x="2963655" y="3105117"/>
                </a:cubicBezTo>
                <a:cubicBezTo>
                  <a:pt x="2963655" y="3105117"/>
                  <a:pt x="2946578" y="3150130"/>
                  <a:pt x="3103370" y="3379851"/>
                </a:cubicBezTo>
                <a:cubicBezTo>
                  <a:pt x="3210097" y="3537784"/>
                  <a:pt x="3418081" y="3930484"/>
                  <a:pt x="3537648" y="4160497"/>
                </a:cubicBezTo>
                <a:lnTo>
                  <a:pt x="3538993" y="4163092"/>
                </a:lnTo>
                <a:lnTo>
                  <a:pt x="3874517" y="4799378"/>
                </a:lnTo>
                <a:lnTo>
                  <a:pt x="990768" y="4802780"/>
                </a:lnTo>
                <a:cubicBezTo>
                  <a:pt x="964102" y="4515247"/>
                  <a:pt x="1174500" y="4162400"/>
                  <a:pt x="1227662" y="3983724"/>
                </a:cubicBezTo>
                <a:lnTo>
                  <a:pt x="1230091" y="3983712"/>
                </a:lnTo>
                <a:lnTo>
                  <a:pt x="1232399" y="3968633"/>
                </a:lnTo>
                <a:cubicBezTo>
                  <a:pt x="1247098" y="3901769"/>
                  <a:pt x="1272325" y="3831145"/>
                  <a:pt x="1313463" y="3761685"/>
                </a:cubicBezTo>
                <a:cubicBezTo>
                  <a:pt x="1478016" y="3482294"/>
                  <a:pt x="1370901" y="3342599"/>
                  <a:pt x="1231186" y="3359673"/>
                </a:cubicBezTo>
                <a:cubicBezTo>
                  <a:pt x="1091471" y="3375195"/>
                  <a:pt x="492248" y="3597155"/>
                  <a:pt x="409971" y="3432625"/>
                </a:cubicBezTo>
                <a:cubicBezTo>
                  <a:pt x="327694" y="3268095"/>
                  <a:pt x="434809" y="3145473"/>
                  <a:pt x="337009" y="3095804"/>
                </a:cubicBezTo>
                <a:cubicBezTo>
                  <a:pt x="237655" y="3047687"/>
                  <a:pt x="259389" y="2968526"/>
                  <a:pt x="305961" y="2943691"/>
                </a:cubicBezTo>
                <a:cubicBezTo>
                  <a:pt x="305961" y="2943691"/>
                  <a:pt x="200398" y="2890917"/>
                  <a:pt x="194189" y="2819518"/>
                </a:cubicBezTo>
                <a:cubicBezTo>
                  <a:pt x="189531" y="2748118"/>
                  <a:pt x="298199" y="2743461"/>
                  <a:pt x="295094" y="2611527"/>
                </a:cubicBezTo>
                <a:cubicBezTo>
                  <a:pt x="295094" y="2611527"/>
                  <a:pt x="52921" y="2513740"/>
                  <a:pt x="4797" y="2423714"/>
                </a:cubicBezTo>
                <a:cubicBezTo>
                  <a:pt x="-44880" y="2333688"/>
                  <a:pt x="307513" y="2251423"/>
                  <a:pt x="316827" y="1877350"/>
                </a:cubicBezTo>
                <a:cubicBezTo>
                  <a:pt x="324589" y="1503277"/>
                  <a:pt x="172455" y="1290630"/>
                  <a:pt x="394447" y="859126"/>
                </a:cubicBezTo>
                <a:cubicBezTo>
                  <a:pt x="394447" y="859126"/>
                  <a:pt x="97940" y="722535"/>
                  <a:pt x="160036" y="500575"/>
                </a:cubicBezTo>
                <a:cubicBezTo>
                  <a:pt x="160036" y="500575"/>
                  <a:pt x="319932" y="581288"/>
                  <a:pt x="639725" y="336045"/>
                </a:cubicBezTo>
                <a:cubicBezTo>
                  <a:pt x="840565" y="181798"/>
                  <a:pt x="1111749" y="15425"/>
                  <a:pt x="1544993" y="1009"/>
                </a:cubicBezTo>
                <a:close/>
              </a:path>
            </a:pathLst>
          </a:custGeom>
          <a:solidFill>
            <a:srgbClr val="323F4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Lato"/>
              <a:ea typeface="Lato"/>
              <a:cs typeface="Lato"/>
              <a:sym typeface="Lato"/>
            </a:endParaRPr>
          </a:p>
        </p:txBody>
      </p:sp>
      <p:sp>
        <p:nvSpPr>
          <p:cNvPr id="858" name="Google Shape;858;p7"/>
          <p:cNvSpPr/>
          <p:nvPr/>
        </p:nvSpPr>
        <p:spPr>
          <a:xfrm>
            <a:off x="5084100" y="837425"/>
            <a:ext cx="2581198" cy="2568026"/>
          </a:xfrm>
          <a:custGeom>
            <a:rect b="b" l="l" r="r" t="t"/>
            <a:pathLst>
              <a:path extrusionOk="0" h="1881" w="1888">
                <a:moveTo>
                  <a:pt x="118" y="690"/>
                </a:moveTo>
                <a:cubicBezTo>
                  <a:pt x="118" y="690"/>
                  <a:pt x="0" y="1322"/>
                  <a:pt x="653" y="1553"/>
                </a:cubicBezTo>
                <a:cubicBezTo>
                  <a:pt x="956" y="1653"/>
                  <a:pt x="1091" y="1608"/>
                  <a:pt x="1091" y="1608"/>
                </a:cubicBezTo>
                <a:cubicBezTo>
                  <a:pt x="1112" y="1881"/>
                  <a:pt x="1112" y="1881"/>
                  <a:pt x="1112" y="1881"/>
                </a:cubicBezTo>
                <a:cubicBezTo>
                  <a:pt x="1384" y="1605"/>
                  <a:pt x="1384" y="1605"/>
                  <a:pt x="1384" y="1605"/>
                </a:cubicBezTo>
                <a:cubicBezTo>
                  <a:pt x="1384" y="1605"/>
                  <a:pt x="1836" y="1571"/>
                  <a:pt x="1857" y="1049"/>
                </a:cubicBezTo>
                <a:cubicBezTo>
                  <a:pt x="1888" y="411"/>
                  <a:pt x="408" y="0"/>
                  <a:pt x="118" y="690"/>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Lato"/>
              <a:ea typeface="Lato"/>
              <a:cs typeface="Lato"/>
              <a:sym typeface="Lato"/>
            </a:endParaRPr>
          </a:p>
        </p:txBody>
      </p:sp>
      <p:sp>
        <p:nvSpPr>
          <p:cNvPr id="859" name="Google Shape;859;p7"/>
          <p:cNvSpPr txBox="1"/>
          <p:nvPr/>
        </p:nvSpPr>
        <p:spPr>
          <a:xfrm>
            <a:off x="5596950" y="1413450"/>
            <a:ext cx="1533900" cy="11979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0000"/>
                </a:solidFill>
                <a:latin typeface="Lato"/>
                <a:ea typeface="Lato"/>
                <a:cs typeface="Lato"/>
                <a:sym typeface="Lato"/>
              </a:rPr>
              <a:t>54%</a:t>
            </a:r>
            <a:r>
              <a:rPr b="0" i="0" lang="en-US" sz="1100" u="none" cap="none" strike="noStrike">
                <a:solidFill>
                  <a:srgbClr val="000000"/>
                </a:solidFill>
                <a:latin typeface="Lato"/>
                <a:ea typeface="Lato"/>
                <a:cs typeface="Lato"/>
                <a:sym typeface="Lato"/>
              </a:rPr>
              <a:t> report that they </a:t>
            </a:r>
            <a:r>
              <a:rPr b="0" i="0" lang="en-US" sz="1100" u="none" cap="none" strike="noStrike">
                <a:solidFill>
                  <a:schemeClr val="dk2"/>
                </a:solidFill>
                <a:latin typeface="Lato"/>
                <a:ea typeface="Lato"/>
                <a:cs typeface="Lato"/>
                <a:sym typeface="Lato"/>
              </a:rPr>
              <a:t>feel </a:t>
            </a:r>
            <a:r>
              <a:rPr b="0" i="1" lang="en-US" sz="1100" u="none" cap="none" strike="noStrike">
                <a:solidFill>
                  <a:srgbClr val="FC3407"/>
                </a:solidFill>
                <a:latin typeface="Lato"/>
                <a:ea typeface="Lato"/>
                <a:cs typeface="Lato"/>
                <a:sym typeface="Lato"/>
              </a:rPr>
              <a:t>more isolated.</a:t>
            </a:r>
            <a:br>
              <a:rPr b="0" i="0" lang="en-US" sz="1100" u="none" cap="none" strike="noStrike">
                <a:solidFill>
                  <a:srgbClr val="000000"/>
                </a:solidFill>
                <a:latin typeface="Lato"/>
                <a:ea typeface="Lato"/>
                <a:cs typeface="Lato"/>
                <a:sym typeface="Lato"/>
              </a:rPr>
            </a:br>
            <a:br>
              <a:rPr b="0" i="0" lang="en-US" sz="1100" u="none" cap="none" strike="noStrike">
                <a:solidFill>
                  <a:srgbClr val="000000"/>
                </a:solidFill>
                <a:latin typeface="Lato"/>
                <a:ea typeface="Lato"/>
                <a:cs typeface="Lato"/>
                <a:sym typeface="Lato"/>
              </a:rPr>
            </a:br>
            <a:r>
              <a:rPr b="1" i="0" lang="en-US" sz="1200" u="none" cap="none" strike="noStrike">
                <a:solidFill>
                  <a:srgbClr val="FF0000"/>
                </a:solidFill>
                <a:latin typeface="Lato"/>
                <a:ea typeface="Lato"/>
                <a:cs typeface="Lato"/>
                <a:sym typeface="Lato"/>
              </a:rPr>
              <a:t>51%</a:t>
            </a:r>
            <a:r>
              <a:rPr b="0" i="0" lang="en-US" sz="1100" u="none" cap="none" strike="noStrike">
                <a:solidFill>
                  <a:srgbClr val="FF0000"/>
                </a:solidFill>
                <a:latin typeface="Lato"/>
                <a:ea typeface="Lato"/>
                <a:cs typeface="Lato"/>
                <a:sym typeface="Lato"/>
              </a:rPr>
              <a:t> </a:t>
            </a:r>
            <a:r>
              <a:rPr b="0" i="0" lang="en-US" sz="1100" u="none" cap="none" strike="noStrike">
                <a:solidFill>
                  <a:srgbClr val="000000"/>
                </a:solidFill>
                <a:latin typeface="Lato"/>
                <a:ea typeface="Lato"/>
                <a:cs typeface="Lato"/>
                <a:sym typeface="Lato"/>
              </a:rPr>
              <a:t>report that they feel </a:t>
            </a:r>
            <a:r>
              <a:rPr b="0" i="1" lang="en-US" sz="1100" u="none" cap="none" strike="noStrike">
                <a:solidFill>
                  <a:srgbClr val="FF0000"/>
                </a:solidFill>
                <a:latin typeface="Lato"/>
                <a:ea typeface="Lato"/>
                <a:cs typeface="Lato"/>
                <a:sym typeface="Lato"/>
              </a:rPr>
              <a:t>more stressed</a:t>
            </a:r>
            <a:r>
              <a:rPr b="0" i="0" lang="en-US" sz="1100" u="none" cap="none" strike="noStrike">
                <a:solidFill>
                  <a:srgbClr val="FF0000"/>
                </a:solidFill>
                <a:latin typeface="Lato"/>
                <a:ea typeface="Lato"/>
                <a:cs typeface="Lato"/>
                <a:sym typeface="Lato"/>
              </a:rPr>
              <a:t>.</a:t>
            </a:r>
            <a:endParaRPr b="0" i="0" sz="1100" u="none" cap="none" strike="noStrike">
              <a:solidFill>
                <a:srgbClr val="FF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FF0000"/>
                </a:solidFill>
                <a:latin typeface="Lato"/>
                <a:ea typeface="Lato"/>
                <a:cs typeface="Lato"/>
                <a:sym typeface="Lato"/>
              </a:rPr>
              <a:t>39%</a:t>
            </a:r>
            <a:r>
              <a:rPr b="0" i="0" lang="en-US" sz="1100" u="none" cap="none" strike="noStrike">
                <a:solidFill>
                  <a:srgbClr val="FF0000"/>
                </a:solidFill>
                <a:latin typeface="Lato"/>
                <a:ea typeface="Lato"/>
                <a:cs typeface="Lato"/>
                <a:sym typeface="Lato"/>
              </a:rPr>
              <a:t> </a:t>
            </a:r>
            <a:r>
              <a:rPr b="0" i="0" lang="en-US" sz="1100" u="none" cap="none" strike="noStrike">
                <a:solidFill>
                  <a:srgbClr val="000000"/>
                </a:solidFill>
                <a:latin typeface="Lato"/>
                <a:ea typeface="Lato"/>
                <a:cs typeface="Lato"/>
                <a:sym typeface="Lato"/>
              </a:rPr>
              <a:t>report that they feel </a:t>
            </a:r>
            <a:r>
              <a:rPr b="0" i="1" lang="en-US" sz="1100" u="none" cap="none" strike="noStrike">
                <a:solidFill>
                  <a:srgbClr val="FF0000"/>
                </a:solidFill>
                <a:latin typeface="Lato"/>
                <a:ea typeface="Lato"/>
                <a:cs typeface="Lato"/>
                <a:sym typeface="Lato"/>
              </a:rPr>
              <a:t>more lonely</a:t>
            </a:r>
            <a:r>
              <a:rPr b="0" i="0" lang="en-US" sz="1100" u="none" cap="none" strike="noStrike">
                <a:solidFill>
                  <a:srgbClr val="FF0000"/>
                </a:solidFill>
                <a:latin typeface="Lato"/>
                <a:ea typeface="Lato"/>
                <a:cs typeface="Lato"/>
                <a:sym typeface="Lato"/>
              </a:rPr>
              <a:t>.</a:t>
            </a:r>
            <a:endParaRPr b="0" i="1" sz="1100" u="none" cap="none" strike="noStrike">
              <a:solidFill>
                <a:srgbClr val="E55151"/>
              </a:solidFill>
              <a:latin typeface="Lato"/>
              <a:ea typeface="Lato"/>
              <a:cs typeface="Lato"/>
              <a:sym typeface="La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61"/>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Student Access- Your District Clever Platform</a:t>
            </a:r>
            <a:endParaRPr sz="2400"/>
          </a:p>
        </p:txBody>
      </p:sp>
      <p:sp>
        <p:nvSpPr>
          <p:cNvPr id="1511" name="Google Shape;1511;p61"/>
          <p:cNvSpPr txBox="1"/>
          <p:nvPr/>
        </p:nvSpPr>
        <p:spPr>
          <a:xfrm>
            <a:off x="457200" y="1011625"/>
            <a:ext cx="3483000" cy="3000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0000"/>
              </a:lnSpc>
              <a:spcBef>
                <a:spcPts val="120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Open your district homepage/auth portal</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Navigate to the Clever page, usually under Academic Resources</a:t>
            </a:r>
            <a:endParaRPr b="0" i="0" sz="1900" u="none" cap="none" strike="noStrike">
              <a:solidFill>
                <a:schemeClr val="dk1"/>
              </a:solidFill>
              <a:latin typeface="Lato"/>
              <a:ea typeface="Lato"/>
              <a:cs typeface="Lato"/>
              <a:sym typeface="Lato"/>
            </a:endParaRPr>
          </a:p>
          <a:p>
            <a:pPr indent="-323850" lvl="1" marL="914400" marR="0" rtl="0" algn="l">
              <a:lnSpc>
                <a:spcPct val="110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rPr>
              <a:t>Or </a:t>
            </a:r>
            <a:r>
              <a:rPr b="0" i="0" lang="en-US" sz="1500" u="sng" cap="none" strike="noStrike">
                <a:solidFill>
                  <a:schemeClr val="hlink"/>
                </a:solidFill>
                <a:latin typeface="Lato"/>
                <a:ea typeface="Lato"/>
                <a:cs typeface="Lato"/>
                <a:sym typeface="Lato"/>
                <a:hlinkClick r:id="rId3"/>
              </a:rPr>
              <a:t>clever.com/login</a:t>
            </a:r>
            <a:endParaRPr b="0" i="0" sz="15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Click the EVERFI app</a:t>
            </a:r>
            <a:endParaRPr b="0" i="0" sz="1900" u="none" cap="none" strike="noStrike">
              <a:solidFill>
                <a:schemeClr val="dk1"/>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All resources chosen by the teacher are there!</a:t>
            </a:r>
            <a:endParaRPr b="0" i="0" sz="1900" u="none" cap="none" strike="noStrike">
              <a:solidFill>
                <a:schemeClr val="dk1"/>
              </a:solidFill>
              <a:latin typeface="Lato"/>
              <a:ea typeface="Lato"/>
              <a:cs typeface="Lato"/>
              <a:sym typeface="Lato"/>
            </a:endParaRPr>
          </a:p>
        </p:txBody>
      </p:sp>
      <p:pic>
        <p:nvPicPr>
          <p:cNvPr id="1512" name="Google Shape;1512;p61"/>
          <p:cNvPicPr preferRelativeResize="0"/>
          <p:nvPr/>
        </p:nvPicPr>
        <p:blipFill rotWithShape="1">
          <a:blip r:embed="rId4">
            <a:alphaModFix/>
          </a:blip>
          <a:srcRect b="0" l="0" r="0" t="0"/>
          <a:stretch/>
        </p:blipFill>
        <p:spPr>
          <a:xfrm>
            <a:off x="4081925" y="1342003"/>
            <a:ext cx="4660775" cy="2339250"/>
          </a:xfrm>
          <a:prstGeom prst="rect">
            <a:avLst/>
          </a:prstGeom>
          <a:noFill/>
          <a:ln cap="flat" cmpd="sng" w="19050">
            <a:solidFill>
              <a:schemeClr val="dk1"/>
            </a:solidFill>
            <a:prstDash val="solid"/>
            <a:round/>
            <a:headEnd len="sm" w="sm" type="none"/>
            <a:tailEnd len="sm" w="sm" type="none"/>
          </a:ln>
        </p:spPr>
      </p:pic>
      <p:sp>
        <p:nvSpPr>
          <p:cNvPr id="1513" name="Google Shape;1513;p61"/>
          <p:cNvSpPr/>
          <p:nvPr/>
        </p:nvSpPr>
        <p:spPr>
          <a:xfrm rot="8100000">
            <a:off x="7216888" y="1487086"/>
            <a:ext cx="1005506" cy="272378"/>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62"/>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Student Dashboard </a:t>
            </a:r>
            <a:endParaRPr sz="2400"/>
          </a:p>
        </p:txBody>
      </p:sp>
      <p:pic>
        <p:nvPicPr>
          <p:cNvPr id="1519" name="Google Shape;1519;p62"/>
          <p:cNvPicPr preferRelativeResize="0"/>
          <p:nvPr/>
        </p:nvPicPr>
        <p:blipFill rotWithShape="1">
          <a:blip r:embed="rId3">
            <a:alphaModFix/>
          </a:blip>
          <a:srcRect b="1535" l="0" r="0" t="0"/>
          <a:stretch/>
        </p:blipFill>
        <p:spPr>
          <a:xfrm>
            <a:off x="1077275" y="795775"/>
            <a:ext cx="6989452" cy="3762302"/>
          </a:xfrm>
          <a:prstGeom prst="rect">
            <a:avLst/>
          </a:prstGeom>
          <a:noFill/>
          <a:ln cap="flat" cmpd="sng" w="19050">
            <a:solidFill>
              <a:schemeClr val="dk1"/>
            </a:solidFill>
            <a:prstDash val="solid"/>
            <a:round/>
            <a:headEnd len="sm" w="sm" type="none"/>
            <a:tailEnd len="sm" w="sm" type="none"/>
          </a:ln>
        </p:spPr>
      </p:pic>
      <p:sp>
        <p:nvSpPr>
          <p:cNvPr id="1520" name="Google Shape;1520;p62"/>
          <p:cNvSpPr/>
          <p:nvPr/>
        </p:nvSpPr>
        <p:spPr>
          <a:xfrm rot="7923730">
            <a:off x="3382572" y="1723492"/>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62"/>
          <p:cNvSpPr/>
          <p:nvPr/>
        </p:nvSpPr>
        <p:spPr>
          <a:xfrm rot="-8352577">
            <a:off x="6813886" y="3206422"/>
            <a:ext cx="1005673" cy="272260"/>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62"/>
          <p:cNvSpPr/>
          <p:nvPr/>
        </p:nvSpPr>
        <p:spPr>
          <a:xfrm rot="-8352577">
            <a:off x="6872011" y="1689134"/>
            <a:ext cx="1005673" cy="272260"/>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sp>
        <p:nvSpPr>
          <p:cNvPr id="1527" name="Google Shape;1527;p63"/>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Student Experience </a:t>
            </a:r>
            <a:endParaRPr sz="2400"/>
          </a:p>
        </p:txBody>
      </p:sp>
      <p:pic>
        <p:nvPicPr>
          <p:cNvPr id="1528" name="Google Shape;1528;p63"/>
          <p:cNvPicPr preferRelativeResize="0"/>
          <p:nvPr/>
        </p:nvPicPr>
        <p:blipFill rotWithShape="1">
          <a:blip r:embed="rId3">
            <a:alphaModFix/>
          </a:blip>
          <a:srcRect b="0" l="0" r="0" t="0"/>
          <a:stretch/>
        </p:blipFill>
        <p:spPr>
          <a:xfrm>
            <a:off x="1381313" y="817322"/>
            <a:ext cx="6381375" cy="4099178"/>
          </a:xfrm>
          <a:prstGeom prst="rect">
            <a:avLst/>
          </a:prstGeom>
          <a:noFill/>
          <a:ln cap="flat" cmpd="sng" w="19050">
            <a:solidFill>
              <a:schemeClr val="dk1"/>
            </a:solidFill>
            <a:prstDash val="solid"/>
            <a:round/>
            <a:headEnd len="sm" w="sm" type="none"/>
            <a:tailEnd len="sm" w="sm" type="none"/>
          </a:ln>
        </p:spPr>
      </p:pic>
      <p:sp>
        <p:nvSpPr>
          <p:cNvPr id="1529" name="Google Shape;1529;p63"/>
          <p:cNvSpPr/>
          <p:nvPr/>
        </p:nvSpPr>
        <p:spPr>
          <a:xfrm rot="7923730">
            <a:off x="3915422" y="2384242"/>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63"/>
          <p:cNvSpPr/>
          <p:nvPr/>
        </p:nvSpPr>
        <p:spPr>
          <a:xfrm rot="-2880615">
            <a:off x="5804995" y="1247018"/>
            <a:ext cx="1005833" cy="272336"/>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pic>
        <p:nvPicPr>
          <p:cNvPr id="1535" name="Google Shape;1535;p64"/>
          <p:cNvPicPr preferRelativeResize="0"/>
          <p:nvPr/>
        </p:nvPicPr>
        <p:blipFill rotWithShape="1">
          <a:blip r:embed="rId3">
            <a:alphaModFix/>
          </a:blip>
          <a:srcRect b="11979" l="0" r="0" t="0"/>
          <a:stretch/>
        </p:blipFill>
        <p:spPr>
          <a:xfrm>
            <a:off x="890575" y="863449"/>
            <a:ext cx="7362825" cy="2137950"/>
          </a:xfrm>
          <a:prstGeom prst="rect">
            <a:avLst/>
          </a:prstGeom>
          <a:noFill/>
          <a:ln cap="flat" cmpd="sng" w="19050">
            <a:solidFill>
              <a:schemeClr val="dk1"/>
            </a:solidFill>
            <a:prstDash val="solid"/>
            <a:round/>
            <a:headEnd len="sm" w="sm" type="none"/>
            <a:tailEnd len="sm" w="sm" type="none"/>
          </a:ln>
        </p:spPr>
      </p:pic>
      <p:sp>
        <p:nvSpPr>
          <p:cNvPr id="1536" name="Google Shape;1536;p64"/>
          <p:cNvSpPr txBox="1"/>
          <p:nvPr>
            <p:ph type="title"/>
          </p:nvPr>
        </p:nvSpPr>
        <p:spPr>
          <a:xfrm>
            <a:off x="320675" y="394822"/>
            <a:ext cx="8502600" cy="344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1800"/>
              <a:buNone/>
            </a:pPr>
            <a:r>
              <a:rPr lang="en-US"/>
              <a:t>Next Steps</a:t>
            </a:r>
            <a:endParaRPr sz="2400"/>
          </a:p>
        </p:txBody>
      </p:sp>
      <p:sp>
        <p:nvSpPr>
          <p:cNvPr id="1537" name="Google Shape;1537;p64"/>
          <p:cNvSpPr txBox="1"/>
          <p:nvPr/>
        </p:nvSpPr>
        <p:spPr>
          <a:xfrm>
            <a:off x="457200" y="3001400"/>
            <a:ext cx="8414700" cy="17091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0000"/>
              </a:lnSpc>
              <a:spcBef>
                <a:spcPts val="1200"/>
              </a:spcBef>
              <a:spcAft>
                <a:spcPts val="0"/>
              </a:spcAft>
              <a:buClr>
                <a:schemeClr val="dk1"/>
              </a:buClr>
              <a:buSzPts val="1900"/>
              <a:buFont typeface="Lato"/>
              <a:buChar char="❏"/>
            </a:pPr>
            <a:r>
              <a:rPr b="0" i="0" lang="en-US" sz="1900" u="none" cap="none" strike="noStrike">
                <a:solidFill>
                  <a:srgbClr val="3C4646"/>
                </a:solidFill>
                <a:latin typeface="Lato"/>
                <a:ea typeface="Lato"/>
                <a:cs typeface="Lato"/>
                <a:sym typeface="Lato"/>
              </a:rPr>
              <a:t>Click </a:t>
            </a:r>
            <a:r>
              <a:rPr b="1" i="0" lang="en-US" sz="1900" u="none" cap="none" strike="noStrike">
                <a:solidFill>
                  <a:srgbClr val="0B5394"/>
                </a:solidFill>
                <a:latin typeface="Lato"/>
                <a:ea typeface="Lato"/>
                <a:cs typeface="Lato"/>
                <a:sym typeface="Lato"/>
              </a:rPr>
              <a:t>Classes </a:t>
            </a:r>
            <a:r>
              <a:rPr b="0" i="0" lang="en-US" sz="1900" u="none" cap="none" strike="noStrike">
                <a:solidFill>
                  <a:srgbClr val="3C4646"/>
                </a:solidFill>
                <a:latin typeface="Lato"/>
                <a:ea typeface="Lato"/>
                <a:cs typeface="Lato"/>
                <a:sym typeface="Lato"/>
              </a:rPr>
              <a:t>to view what you’ve set up this year or create new ones</a:t>
            </a:r>
            <a:endParaRPr b="1" i="0" sz="1900" u="none" cap="none" strike="noStrike">
              <a:solidFill>
                <a:srgbClr val="0B5394"/>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rgbClr val="3C4646"/>
                </a:solidFill>
                <a:latin typeface="Lato"/>
                <a:ea typeface="Lato"/>
                <a:cs typeface="Lato"/>
                <a:sym typeface="Lato"/>
              </a:rPr>
              <a:t>If a class is missing click </a:t>
            </a:r>
            <a:r>
              <a:rPr b="1" i="0" lang="en-US" sz="1900" u="none" cap="none" strike="noStrike">
                <a:solidFill>
                  <a:srgbClr val="0B5394"/>
                </a:solidFill>
                <a:latin typeface="Lato"/>
                <a:ea typeface="Lato"/>
                <a:cs typeface="Lato"/>
                <a:sym typeface="Lato"/>
              </a:rPr>
              <a:t>Create Class</a:t>
            </a:r>
            <a:r>
              <a:rPr b="0" i="0" lang="en-US" sz="1900" u="none" cap="none" strike="noStrike">
                <a:solidFill>
                  <a:srgbClr val="3C4646"/>
                </a:solidFill>
                <a:latin typeface="Lato"/>
                <a:ea typeface="Lato"/>
                <a:cs typeface="Lato"/>
                <a:sym typeface="Lato"/>
              </a:rPr>
              <a:t>, fill out the form &amp; click </a:t>
            </a:r>
            <a:r>
              <a:rPr b="1" i="0" lang="en-US" sz="1900" u="none" cap="none" strike="noStrike">
                <a:solidFill>
                  <a:srgbClr val="0B5394"/>
                </a:solidFill>
                <a:latin typeface="Lato"/>
                <a:ea typeface="Lato"/>
                <a:cs typeface="Lato"/>
                <a:sym typeface="Lato"/>
              </a:rPr>
              <a:t>Add Courses</a:t>
            </a:r>
            <a:endParaRPr b="1" i="0" sz="1900" u="none" cap="none" strike="noStrike">
              <a:solidFill>
                <a:srgbClr val="0B5394"/>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rgbClr val="3C4646"/>
                </a:solidFill>
                <a:latin typeface="Lato"/>
                <a:ea typeface="Lato"/>
                <a:cs typeface="Lato"/>
                <a:sym typeface="Lato"/>
              </a:rPr>
              <a:t>If a class needs to be edited, click </a:t>
            </a:r>
            <a:r>
              <a:rPr b="1" i="0" lang="en-US" sz="1900" u="none" cap="none" strike="noStrike">
                <a:solidFill>
                  <a:srgbClr val="0B5394"/>
                </a:solidFill>
                <a:latin typeface="Lato"/>
                <a:ea typeface="Lato"/>
                <a:cs typeface="Lato"/>
                <a:sym typeface="Lato"/>
              </a:rPr>
              <a:t>Edit</a:t>
            </a:r>
            <a:endParaRPr b="1" i="0" sz="1900" u="none" cap="none" strike="noStrike">
              <a:solidFill>
                <a:srgbClr val="0B5394"/>
              </a:solidFill>
              <a:latin typeface="Lato"/>
              <a:ea typeface="Lato"/>
              <a:cs typeface="Lato"/>
              <a:sym typeface="Lato"/>
            </a:endParaRPr>
          </a:p>
          <a:p>
            <a:pPr indent="-349250" lvl="0" marL="457200" marR="0" rtl="0" algn="l">
              <a:lnSpc>
                <a:spcPct val="110000"/>
              </a:lnSpc>
              <a:spcBef>
                <a:spcPts val="0"/>
              </a:spcBef>
              <a:spcAft>
                <a:spcPts val="0"/>
              </a:spcAft>
              <a:buClr>
                <a:schemeClr val="dk1"/>
              </a:buClr>
              <a:buSzPts val="1900"/>
              <a:buFont typeface="Lato"/>
              <a:buChar char="❏"/>
            </a:pPr>
            <a:r>
              <a:rPr b="0" i="0" lang="en-US" sz="1900" u="none" cap="none" strike="noStrike">
                <a:solidFill>
                  <a:srgbClr val="3C4646"/>
                </a:solidFill>
                <a:latin typeface="Lato"/>
                <a:ea typeface="Lato"/>
                <a:cs typeface="Lato"/>
                <a:sym typeface="Lato"/>
              </a:rPr>
              <a:t>If you’re ready to get students started, click </a:t>
            </a:r>
            <a:r>
              <a:rPr b="1" i="0" lang="en-US" sz="1900" u="none" cap="none" strike="noStrike">
                <a:solidFill>
                  <a:srgbClr val="0B5394"/>
                </a:solidFill>
                <a:latin typeface="Lato"/>
                <a:ea typeface="Lato"/>
                <a:cs typeface="Lato"/>
                <a:sym typeface="Lato"/>
              </a:rPr>
              <a:t>Registration Code</a:t>
            </a:r>
            <a:endParaRPr b="1" i="0" sz="1900" u="none" cap="none" strike="noStrike">
              <a:solidFill>
                <a:srgbClr val="0B5394"/>
              </a:solidFill>
              <a:latin typeface="Lato"/>
              <a:ea typeface="Lato"/>
              <a:cs typeface="Lato"/>
              <a:sym typeface="Lato"/>
            </a:endParaRPr>
          </a:p>
        </p:txBody>
      </p:sp>
      <p:sp>
        <p:nvSpPr>
          <p:cNvPr id="1538" name="Google Shape;1538;p64"/>
          <p:cNvSpPr/>
          <p:nvPr/>
        </p:nvSpPr>
        <p:spPr>
          <a:xfrm rot="7923730">
            <a:off x="1874097" y="1067917"/>
            <a:ext cx="1005767" cy="272313"/>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64"/>
          <p:cNvSpPr/>
          <p:nvPr/>
        </p:nvSpPr>
        <p:spPr>
          <a:xfrm rot="8345344">
            <a:off x="6499737" y="1941671"/>
            <a:ext cx="1005520" cy="272426"/>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8"/>
          <p:cNvPicPr preferRelativeResize="0"/>
          <p:nvPr/>
        </p:nvPicPr>
        <p:blipFill rotWithShape="1">
          <a:blip r:embed="rId3">
            <a:alphaModFix/>
          </a:blip>
          <a:srcRect b="9372" l="5537" r="2778" t="9053"/>
          <a:stretch/>
        </p:blipFill>
        <p:spPr>
          <a:xfrm>
            <a:off x="1958550" y="799575"/>
            <a:ext cx="5739673" cy="3947051"/>
          </a:xfrm>
          <a:prstGeom prst="rect">
            <a:avLst/>
          </a:prstGeom>
          <a:noFill/>
          <a:ln>
            <a:noFill/>
          </a:ln>
        </p:spPr>
      </p:pic>
      <p:sp>
        <p:nvSpPr>
          <p:cNvPr id="866" name="Google Shape;866;p8"/>
          <p:cNvSpPr txBox="1"/>
          <p:nvPr/>
        </p:nvSpPr>
        <p:spPr>
          <a:xfrm>
            <a:off x="457200" y="457200"/>
            <a:ext cx="8229600" cy="6657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800"/>
              <a:buFont typeface="Arial"/>
              <a:buNone/>
            </a:pPr>
            <a:r>
              <a:rPr b="1" i="0" lang="en-US" sz="2800" u="none" cap="none" strike="noStrike">
                <a:solidFill>
                  <a:srgbClr val="FC3407"/>
                </a:solidFill>
                <a:latin typeface="Lato Black"/>
                <a:ea typeface="Lato Black"/>
                <a:cs typeface="Lato Black"/>
                <a:sym typeface="Lato Black"/>
              </a:rPr>
              <a:t>SAMHSA: The 8 Dimensions Of Wellness</a:t>
            </a:r>
            <a:endParaRPr b="1" i="0" sz="2800" u="none" cap="none" strike="noStrike">
              <a:solidFill>
                <a:srgbClr val="FC3407"/>
              </a:solidFill>
              <a:latin typeface="Lato Black"/>
              <a:ea typeface="Lato Black"/>
              <a:cs typeface="Lato Black"/>
              <a:sym typeface="Lato Black"/>
            </a:endParaRPr>
          </a:p>
        </p:txBody>
      </p:sp>
      <p:sp>
        <p:nvSpPr>
          <p:cNvPr id="867" name="Google Shape;867;p8"/>
          <p:cNvSpPr txBox="1"/>
          <p:nvPr/>
        </p:nvSpPr>
        <p:spPr>
          <a:xfrm>
            <a:off x="7251950" y="4616525"/>
            <a:ext cx="1708200" cy="2826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100"/>
              <a:buFont typeface="Arial"/>
              <a:buNone/>
            </a:pPr>
            <a:r>
              <a:rPr b="1" i="0" lang="en-US" sz="2100" u="none" cap="none" strike="noStrike">
                <a:solidFill>
                  <a:srgbClr val="FC3407"/>
                </a:solidFill>
                <a:latin typeface="Lato Black"/>
                <a:ea typeface="Lato Black"/>
                <a:cs typeface="Lato Black"/>
                <a:sym typeface="Lato Black"/>
              </a:rPr>
              <a:t>SAMHSA.gov</a:t>
            </a:r>
            <a:endParaRPr b="1" i="0" sz="2100" u="none" cap="none" strike="noStrike">
              <a:solidFill>
                <a:srgbClr val="FC3407"/>
              </a:solidFill>
              <a:latin typeface="Lato Black"/>
              <a:ea typeface="Lato Black"/>
              <a:cs typeface="Lato Black"/>
              <a:sym typeface="Lato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9"/>
          <p:cNvSpPr txBox="1"/>
          <p:nvPr>
            <p:ph type="title"/>
          </p:nvPr>
        </p:nvSpPr>
        <p:spPr>
          <a:xfrm>
            <a:off x="457200" y="457200"/>
            <a:ext cx="8229600" cy="665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2"/>
              </a:buClr>
              <a:buSzPts val="1100"/>
              <a:buFont typeface="Arial"/>
              <a:buNone/>
            </a:pPr>
            <a:r>
              <a:rPr lang="en-US"/>
              <a:t>SAMHSA: The 8 Dimensions Of Wellness</a:t>
            </a:r>
            <a:endParaRPr/>
          </a:p>
        </p:txBody>
      </p:sp>
      <p:sp>
        <p:nvSpPr>
          <p:cNvPr id="873" name="Google Shape;873;p9"/>
          <p:cNvSpPr txBox="1"/>
          <p:nvPr/>
        </p:nvSpPr>
        <p:spPr>
          <a:xfrm>
            <a:off x="571501" y="1841509"/>
            <a:ext cx="1753200" cy="8310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Lato"/>
                <a:ea typeface="Lato"/>
                <a:cs typeface="Lato"/>
                <a:sym typeface="Lato"/>
              </a:rPr>
              <a:t>Understanding your feelings and coping with stress in healthy and effective ways</a:t>
            </a:r>
            <a:endParaRPr b="0" i="0" sz="1100" u="none" cap="none" strike="noStrike">
              <a:solidFill>
                <a:srgbClr val="000000"/>
              </a:solidFill>
              <a:latin typeface="Lato"/>
              <a:ea typeface="Lato"/>
              <a:cs typeface="Lato"/>
              <a:sym typeface="Lato"/>
            </a:endParaRPr>
          </a:p>
        </p:txBody>
      </p:sp>
      <p:grpSp>
        <p:nvGrpSpPr>
          <p:cNvPr id="874" name="Google Shape;874;p9"/>
          <p:cNvGrpSpPr/>
          <p:nvPr/>
        </p:nvGrpSpPr>
        <p:grpSpPr>
          <a:xfrm>
            <a:off x="571501" y="1200149"/>
            <a:ext cx="1872049" cy="516000"/>
            <a:chOff x="571501" y="1200149"/>
            <a:chExt cx="1872049" cy="516000"/>
          </a:xfrm>
        </p:grpSpPr>
        <p:sp>
          <p:nvSpPr>
            <p:cNvPr id="875" name="Google Shape;875;p9"/>
            <p:cNvSpPr/>
            <p:nvPr/>
          </p:nvSpPr>
          <p:spPr>
            <a:xfrm>
              <a:off x="955550" y="1200149"/>
              <a:ext cx="1488000" cy="516000"/>
            </a:xfrm>
            <a:prstGeom prst="homePlate">
              <a:avLst>
                <a:gd fmla="val 21771" name="adj"/>
              </a:avLst>
            </a:prstGeom>
            <a:solidFill>
              <a:srgbClr val="2A939C"/>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Emotional</a:t>
              </a:r>
              <a:endParaRPr b="0" i="0" sz="1400" u="none" cap="none" strike="noStrike">
                <a:solidFill>
                  <a:srgbClr val="000000"/>
                </a:solidFill>
                <a:latin typeface="Arial"/>
                <a:ea typeface="Arial"/>
                <a:cs typeface="Arial"/>
                <a:sym typeface="Arial"/>
              </a:endParaRPr>
            </a:p>
          </p:txBody>
        </p:sp>
        <p:sp>
          <p:nvSpPr>
            <p:cNvPr id="876" name="Google Shape;876;p9"/>
            <p:cNvSpPr/>
            <p:nvPr/>
          </p:nvSpPr>
          <p:spPr>
            <a:xfrm>
              <a:off x="571501" y="1200149"/>
              <a:ext cx="384000" cy="516000"/>
            </a:xfrm>
            <a:prstGeom prst="rect">
              <a:avLst/>
            </a:prstGeom>
            <a:solidFill>
              <a:srgbClr val="2A939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sp>
        <p:nvSpPr>
          <p:cNvPr id="877" name="Google Shape;877;p9"/>
          <p:cNvSpPr txBox="1"/>
          <p:nvPr/>
        </p:nvSpPr>
        <p:spPr>
          <a:xfrm>
            <a:off x="2578599" y="1841500"/>
            <a:ext cx="1907700" cy="8310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Lato"/>
                <a:ea typeface="Lato"/>
                <a:cs typeface="Lato"/>
                <a:sym typeface="Lato"/>
              </a:rPr>
              <a:t>Maintaining a healthy body and seeking help when needed. Includes getting enough sleep, eating nourishing foods, exercise, and routine healthcare maintenance.</a:t>
            </a:r>
            <a:endParaRPr b="0" i="0" sz="1000" u="none" cap="none" strike="noStrike">
              <a:solidFill>
                <a:srgbClr val="000000"/>
              </a:solidFill>
              <a:latin typeface="Lato"/>
              <a:ea typeface="Lato"/>
              <a:cs typeface="Lato"/>
              <a:sym typeface="Lato"/>
            </a:endParaRPr>
          </a:p>
        </p:txBody>
      </p:sp>
      <p:sp>
        <p:nvSpPr>
          <p:cNvPr id="878" name="Google Shape;878;p9"/>
          <p:cNvSpPr txBox="1"/>
          <p:nvPr/>
        </p:nvSpPr>
        <p:spPr>
          <a:xfrm>
            <a:off x="4621250" y="1841500"/>
            <a:ext cx="1907700" cy="9561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Lato"/>
                <a:ea typeface="Lato"/>
                <a:cs typeface="Lato"/>
                <a:sym typeface="Lato"/>
              </a:rPr>
              <a:t>Having an open mind when you encounter new ideas and continuing to expand your knowledge. It encourages active participation in scholastic, cultural and community activities</a:t>
            </a:r>
            <a:endParaRPr b="0" i="0" sz="1000" u="none" cap="none" strike="noStrike">
              <a:solidFill>
                <a:srgbClr val="000000"/>
              </a:solidFill>
              <a:latin typeface="Lato"/>
              <a:ea typeface="Lato"/>
              <a:cs typeface="Lato"/>
              <a:sym typeface="Lato"/>
            </a:endParaRPr>
          </a:p>
        </p:txBody>
      </p:sp>
      <p:sp>
        <p:nvSpPr>
          <p:cNvPr id="879" name="Google Shape;879;p9"/>
          <p:cNvSpPr txBox="1"/>
          <p:nvPr/>
        </p:nvSpPr>
        <p:spPr>
          <a:xfrm>
            <a:off x="6663900" y="1841500"/>
            <a:ext cx="2022900" cy="9561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Lato"/>
                <a:ea typeface="Lato"/>
                <a:cs typeface="Lato"/>
                <a:sym typeface="Lato"/>
              </a:rPr>
              <a:t>A set of values that help you seek meaning and purpose. Spirituality can be represented in many ways, for example, through relaxation or religion. </a:t>
            </a:r>
            <a:endParaRPr b="0" i="0" sz="1100" u="none" cap="none" strike="noStrike">
              <a:solidFill>
                <a:srgbClr val="000000"/>
              </a:solidFill>
              <a:latin typeface="Lato"/>
              <a:ea typeface="Lato"/>
              <a:cs typeface="Lato"/>
              <a:sym typeface="Lato"/>
            </a:endParaRPr>
          </a:p>
        </p:txBody>
      </p:sp>
      <p:sp>
        <p:nvSpPr>
          <p:cNvPr id="880" name="Google Shape;880;p9"/>
          <p:cNvSpPr txBox="1"/>
          <p:nvPr/>
        </p:nvSpPr>
        <p:spPr>
          <a:xfrm>
            <a:off x="505025" y="3564225"/>
            <a:ext cx="1974300" cy="8310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Lato"/>
                <a:ea typeface="Lato"/>
                <a:cs typeface="Lato"/>
                <a:sym typeface="Lato"/>
              </a:rPr>
              <a:t>Living a lifestyle that is respectful of our surroundings. To  live in harmony with the Earth by taking action to protect it. Environmental well-being promotes interaction with nature and your personal environment.</a:t>
            </a:r>
            <a:endParaRPr b="0" i="0" sz="1000" u="none" cap="none" strike="noStrike">
              <a:solidFill>
                <a:srgbClr val="000000"/>
              </a:solidFill>
              <a:latin typeface="Lato"/>
              <a:ea typeface="Lato"/>
              <a:cs typeface="Lato"/>
              <a:sym typeface="Lato"/>
            </a:endParaRPr>
          </a:p>
        </p:txBody>
      </p:sp>
      <p:sp>
        <p:nvSpPr>
          <p:cNvPr id="881" name="Google Shape;881;p9"/>
          <p:cNvSpPr txBox="1"/>
          <p:nvPr/>
        </p:nvSpPr>
        <p:spPr>
          <a:xfrm>
            <a:off x="2614230" y="3564220"/>
            <a:ext cx="1753200" cy="8310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Lato"/>
                <a:ea typeface="Lato"/>
                <a:cs typeface="Lato"/>
                <a:sym typeface="Lato"/>
              </a:rPr>
              <a:t>The overall financial health of an individual. Includes learning how to successfully manage financial expenses.</a:t>
            </a:r>
            <a:endParaRPr b="0" i="0" sz="1100" u="none" cap="none" strike="noStrike">
              <a:solidFill>
                <a:srgbClr val="000000"/>
              </a:solidFill>
              <a:latin typeface="Lato"/>
              <a:ea typeface="Lato"/>
              <a:cs typeface="Lato"/>
              <a:sym typeface="Lato"/>
            </a:endParaRPr>
          </a:p>
        </p:txBody>
      </p:sp>
      <p:sp>
        <p:nvSpPr>
          <p:cNvPr id="882" name="Google Shape;882;p9"/>
          <p:cNvSpPr txBox="1"/>
          <p:nvPr/>
        </p:nvSpPr>
        <p:spPr>
          <a:xfrm>
            <a:off x="4656960" y="3564220"/>
            <a:ext cx="1753200" cy="9561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Lato"/>
                <a:ea typeface="Lato"/>
                <a:cs typeface="Lato"/>
                <a:sym typeface="Lato"/>
              </a:rPr>
              <a:t>Enjoying your occupational endeavors, feeling hopeful about occupational prospects, and appreciating your contributions</a:t>
            </a:r>
            <a:endParaRPr b="0" i="0" sz="1100" u="none" cap="none" strike="noStrike">
              <a:solidFill>
                <a:srgbClr val="000000"/>
              </a:solidFill>
              <a:latin typeface="Lato"/>
              <a:ea typeface="Lato"/>
              <a:cs typeface="Lato"/>
              <a:sym typeface="Lato"/>
            </a:endParaRPr>
          </a:p>
        </p:txBody>
      </p:sp>
      <p:sp>
        <p:nvSpPr>
          <p:cNvPr id="883" name="Google Shape;883;p9"/>
          <p:cNvSpPr txBox="1"/>
          <p:nvPr/>
        </p:nvSpPr>
        <p:spPr>
          <a:xfrm>
            <a:off x="6699701" y="3564225"/>
            <a:ext cx="1907700" cy="956100"/>
          </a:xfrm>
          <a:prstGeom prst="rect">
            <a:avLst/>
          </a:prstGeom>
          <a:noFill/>
          <a:ln>
            <a:noFill/>
          </a:ln>
        </p:spPr>
        <p:txBody>
          <a:bodyPr anchorCtr="0" anchor="t" bIns="0" lIns="91425"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Lato"/>
                <a:ea typeface="Lato"/>
                <a:cs typeface="Lato"/>
                <a:sym typeface="Lato"/>
              </a:rPr>
              <a:t>Helps you perform social roles effectively and comfortably, and create a support network. Allows you to not only develop encouraging relationships with peers, but also intimate relationships with romantic partners</a:t>
            </a:r>
            <a:endParaRPr b="0" i="0" sz="1000" u="none" cap="none" strike="noStrike">
              <a:solidFill>
                <a:srgbClr val="000000"/>
              </a:solidFill>
              <a:latin typeface="Arial"/>
              <a:ea typeface="Arial"/>
              <a:cs typeface="Arial"/>
              <a:sym typeface="Arial"/>
            </a:endParaRPr>
          </a:p>
        </p:txBody>
      </p:sp>
      <p:grpSp>
        <p:nvGrpSpPr>
          <p:cNvPr id="884" name="Google Shape;884;p9"/>
          <p:cNvGrpSpPr/>
          <p:nvPr/>
        </p:nvGrpSpPr>
        <p:grpSpPr>
          <a:xfrm>
            <a:off x="2614230" y="1200149"/>
            <a:ext cx="1872049" cy="516000"/>
            <a:chOff x="571501" y="1200149"/>
            <a:chExt cx="1872049" cy="516000"/>
          </a:xfrm>
        </p:grpSpPr>
        <p:sp>
          <p:nvSpPr>
            <p:cNvPr id="885" name="Google Shape;885;p9"/>
            <p:cNvSpPr/>
            <p:nvPr/>
          </p:nvSpPr>
          <p:spPr>
            <a:xfrm>
              <a:off x="955550" y="1200149"/>
              <a:ext cx="1488000" cy="516000"/>
            </a:xfrm>
            <a:prstGeom prst="homePlate">
              <a:avLst>
                <a:gd fmla="val 21771" name="adj"/>
              </a:avLst>
            </a:prstGeom>
            <a:solidFill>
              <a:srgbClr val="F68009"/>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Physical</a:t>
              </a:r>
              <a:endParaRPr b="0" i="0" sz="1400" u="none" cap="none" strike="noStrike">
                <a:solidFill>
                  <a:srgbClr val="000000"/>
                </a:solidFill>
                <a:latin typeface="Arial"/>
                <a:ea typeface="Arial"/>
                <a:cs typeface="Arial"/>
                <a:sym typeface="Arial"/>
              </a:endParaRPr>
            </a:p>
          </p:txBody>
        </p:sp>
        <p:sp>
          <p:nvSpPr>
            <p:cNvPr id="886" name="Google Shape;886;p9"/>
            <p:cNvSpPr/>
            <p:nvPr/>
          </p:nvSpPr>
          <p:spPr>
            <a:xfrm>
              <a:off x="571501" y="1200149"/>
              <a:ext cx="384000" cy="516000"/>
            </a:xfrm>
            <a:prstGeom prst="rect">
              <a:avLst/>
            </a:prstGeom>
            <a:solidFill>
              <a:srgbClr val="F6800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7" name="Google Shape;887;p9"/>
          <p:cNvGrpSpPr/>
          <p:nvPr/>
        </p:nvGrpSpPr>
        <p:grpSpPr>
          <a:xfrm>
            <a:off x="4656959" y="1200149"/>
            <a:ext cx="1872049" cy="516000"/>
            <a:chOff x="571501" y="1200149"/>
            <a:chExt cx="1872049" cy="516000"/>
          </a:xfrm>
        </p:grpSpPr>
        <p:sp>
          <p:nvSpPr>
            <p:cNvPr id="888" name="Google Shape;888;p9"/>
            <p:cNvSpPr/>
            <p:nvPr/>
          </p:nvSpPr>
          <p:spPr>
            <a:xfrm>
              <a:off x="955550" y="1200149"/>
              <a:ext cx="1488000" cy="516000"/>
            </a:xfrm>
            <a:prstGeom prst="homePlate">
              <a:avLst>
                <a:gd fmla="val 21771" name="adj"/>
              </a:avLst>
            </a:prstGeom>
            <a:solidFill>
              <a:schemeClr val="accent1"/>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Intellectual</a:t>
              </a:r>
              <a:endParaRPr b="0" i="0" sz="1400" u="none" cap="none" strike="noStrike">
                <a:solidFill>
                  <a:srgbClr val="000000"/>
                </a:solidFill>
                <a:latin typeface="Arial"/>
                <a:ea typeface="Arial"/>
                <a:cs typeface="Arial"/>
                <a:sym typeface="Arial"/>
              </a:endParaRPr>
            </a:p>
          </p:txBody>
        </p:sp>
        <p:sp>
          <p:nvSpPr>
            <p:cNvPr id="889" name="Google Shape;889;p9"/>
            <p:cNvSpPr/>
            <p:nvPr/>
          </p:nvSpPr>
          <p:spPr>
            <a:xfrm>
              <a:off x="571501" y="1200149"/>
              <a:ext cx="384000" cy="516000"/>
            </a:xfrm>
            <a:prstGeom prst="rect">
              <a:avLst/>
            </a:prstGeom>
            <a:solidFill>
              <a:schemeClr val="accent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0" name="Google Shape;890;p9"/>
          <p:cNvGrpSpPr/>
          <p:nvPr/>
        </p:nvGrpSpPr>
        <p:grpSpPr>
          <a:xfrm>
            <a:off x="6699689" y="1200149"/>
            <a:ext cx="1872049" cy="516000"/>
            <a:chOff x="571501" y="1200149"/>
            <a:chExt cx="1872049" cy="516000"/>
          </a:xfrm>
        </p:grpSpPr>
        <p:sp>
          <p:nvSpPr>
            <p:cNvPr id="891" name="Google Shape;891;p9"/>
            <p:cNvSpPr/>
            <p:nvPr/>
          </p:nvSpPr>
          <p:spPr>
            <a:xfrm>
              <a:off x="955550" y="1200149"/>
              <a:ext cx="1488000" cy="516000"/>
            </a:xfrm>
            <a:prstGeom prst="homePlate">
              <a:avLst>
                <a:gd fmla="val 21771" name="adj"/>
              </a:avLst>
            </a:prstGeom>
            <a:solidFill>
              <a:schemeClr val="accent5"/>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Spiritual</a:t>
              </a:r>
              <a:endParaRPr b="0" i="0" sz="1400" u="none" cap="none" strike="noStrike">
                <a:solidFill>
                  <a:srgbClr val="000000"/>
                </a:solidFill>
                <a:latin typeface="Arial"/>
                <a:ea typeface="Arial"/>
                <a:cs typeface="Arial"/>
                <a:sym typeface="Arial"/>
              </a:endParaRPr>
            </a:p>
          </p:txBody>
        </p:sp>
        <p:sp>
          <p:nvSpPr>
            <p:cNvPr id="892" name="Google Shape;892;p9"/>
            <p:cNvSpPr/>
            <p:nvPr/>
          </p:nvSpPr>
          <p:spPr>
            <a:xfrm>
              <a:off x="571501" y="1200149"/>
              <a:ext cx="384000" cy="516000"/>
            </a:xfrm>
            <a:prstGeom prst="rect">
              <a:avLst/>
            </a:prstGeom>
            <a:solidFill>
              <a:srgbClr val="53BD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3" name="Google Shape;893;p9"/>
          <p:cNvGrpSpPr/>
          <p:nvPr/>
        </p:nvGrpSpPr>
        <p:grpSpPr>
          <a:xfrm>
            <a:off x="571501" y="2922860"/>
            <a:ext cx="1872049" cy="516000"/>
            <a:chOff x="571501" y="1200149"/>
            <a:chExt cx="1872049" cy="516000"/>
          </a:xfrm>
        </p:grpSpPr>
        <p:sp>
          <p:nvSpPr>
            <p:cNvPr id="894" name="Google Shape;894;p9"/>
            <p:cNvSpPr/>
            <p:nvPr/>
          </p:nvSpPr>
          <p:spPr>
            <a:xfrm>
              <a:off x="955550" y="1200149"/>
              <a:ext cx="1488000" cy="516000"/>
            </a:xfrm>
            <a:prstGeom prst="homePlate">
              <a:avLst>
                <a:gd fmla="val 21771" name="adj"/>
              </a:avLst>
            </a:prstGeom>
            <a:solidFill>
              <a:srgbClr val="B6D7A8"/>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Environmental</a:t>
              </a:r>
              <a:endParaRPr b="0" i="0" sz="1400" u="none" cap="none" strike="noStrike">
                <a:solidFill>
                  <a:srgbClr val="000000"/>
                </a:solidFill>
                <a:latin typeface="Arial"/>
                <a:ea typeface="Arial"/>
                <a:cs typeface="Arial"/>
                <a:sym typeface="Arial"/>
              </a:endParaRPr>
            </a:p>
          </p:txBody>
        </p:sp>
        <p:sp>
          <p:nvSpPr>
            <p:cNvPr id="895" name="Google Shape;895;p9"/>
            <p:cNvSpPr/>
            <p:nvPr/>
          </p:nvSpPr>
          <p:spPr>
            <a:xfrm>
              <a:off x="571501" y="1200149"/>
              <a:ext cx="384000" cy="516000"/>
            </a:xfrm>
            <a:prstGeom prst="rect">
              <a:avLst/>
            </a:prstGeom>
            <a:solidFill>
              <a:srgbClr val="B6D7A8"/>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6" name="Google Shape;896;p9"/>
          <p:cNvGrpSpPr/>
          <p:nvPr/>
        </p:nvGrpSpPr>
        <p:grpSpPr>
          <a:xfrm>
            <a:off x="2614230" y="2922860"/>
            <a:ext cx="1872049" cy="516000"/>
            <a:chOff x="571501" y="1200149"/>
            <a:chExt cx="1872049" cy="516000"/>
          </a:xfrm>
        </p:grpSpPr>
        <p:sp>
          <p:nvSpPr>
            <p:cNvPr id="897" name="Google Shape;897;p9"/>
            <p:cNvSpPr/>
            <p:nvPr/>
          </p:nvSpPr>
          <p:spPr>
            <a:xfrm>
              <a:off x="955550" y="1200149"/>
              <a:ext cx="1488000" cy="516000"/>
            </a:xfrm>
            <a:prstGeom prst="homePlate">
              <a:avLst>
                <a:gd fmla="val 21771" name="adj"/>
              </a:avLst>
            </a:prstGeom>
            <a:solidFill>
              <a:schemeClr val="accent6"/>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Financial</a:t>
              </a:r>
              <a:endParaRPr b="0" i="0" sz="1400" u="none" cap="none" strike="noStrike">
                <a:solidFill>
                  <a:srgbClr val="000000"/>
                </a:solidFill>
                <a:latin typeface="Arial"/>
                <a:ea typeface="Arial"/>
                <a:cs typeface="Arial"/>
                <a:sym typeface="Arial"/>
              </a:endParaRPr>
            </a:p>
          </p:txBody>
        </p:sp>
        <p:sp>
          <p:nvSpPr>
            <p:cNvPr id="898" name="Google Shape;898;p9"/>
            <p:cNvSpPr/>
            <p:nvPr/>
          </p:nvSpPr>
          <p:spPr>
            <a:xfrm>
              <a:off x="571501" y="1200149"/>
              <a:ext cx="384000" cy="516000"/>
            </a:xfrm>
            <a:prstGeom prst="rect">
              <a:avLst/>
            </a:prstGeom>
            <a:solidFill>
              <a:schemeClr val="accent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9" name="Google Shape;899;p9"/>
          <p:cNvGrpSpPr/>
          <p:nvPr/>
        </p:nvGrpSpPr>
        <p:grpSpPr>
          <a:xfrm>
            <a:off x="4656959" y="2922860"/>
            <a:ext cx="1872049" cy="516000"/>
            <a:chOff x="571501" y="1200149"/>
            <a:chExt cx="1872049" cy="516000"/>
          </a:xfrm>
        </p:grpSpPr>
        <p:sp>
          <p:nvSpPr>
            <p:cNvPr id="900" name="Google Shape;900;p9"/>
            <p:cNvSpPr/>
            <p:nvPr/>
          </p:nvSpPr>
          <p:spPr>
            <a:xfrm>
              <a:off x="955550" y="1200149"/>
              <a:ext cx="1488000" cy="516000"/>
            </a:xfrm>
            <a:prstGeom prst="homePlate">
              <a:avLst>
                <a:gd fmla="val 21771" name="adj"/>
              </a:avLst>
            </a:prstGeom>
            <a:solidFill>
              <a:srgbClr val="149D91">
                <a:alpha val="89411"/>
              </a:srgbClr>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Occupational</a:t>
              </a:r>
              <a:endParaRPr b="0" i="0" sz="1400" u="none" cap="none" strike="noStrike">
                <a:solidFill>
                  <a:srgbClr val="000000"/>
                </a:solidFill>
                <a:latin typeface="Arial"/>
                <a:ea typeface="Arial"/>
                <a:cs typeface="Arial"/>
                <a:sym typeface="Arial"/>
              </a:endParaRPr>
            </a:p>
          </p:txBody>
        </p:sp>
        <p:sp>
          <p:nvSpPr>
            <p:cNvPr id="901" name="Google Shape;901;p9"/>
            <p:cNvSpPr/>
            <p:nvPr/>
          </p:nvSpPr>
          <p:spPr>
            <a:xfrm>
              <a:off x="571501" y="1200149"/>
              <a:ext cx="384000" cy="516000"/>
            </a:xfrm>
            <a:prstGeom prst="rect">
              <a:avLst/>
            </a:prstGeom>
            <a:solidFill>
              <a:srgbClr val="149D91">
                <a:alpha val="89411"/>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2" name="Google Shape;902;p9"/>
          <p:cNvGrpSpPr/>
          <p:nvPr/>
        </p:nvGrpSpPr>
        <p:grpSpPr>
          <a:xfrm>
            <a:off x="6699689" y="2922860"/>
            <a:ext cx="1872049" cy="516000"/>
            <a:chOff x="571501" y="1200149"/>
            <a:chExt cx="1872049" cy="516000"/>
          </a:xfrm>
        </p:grpSpPr>
        <p:sp>
          <p:nvSpPr>
            <p:cNvPr id="903" name="Google Shape;903;p9"/>
            <p:cNvSpPr/>
            <p:nvPr/>
          </p:nvSpPr>
          <p:spPr>
            <a:xfrm>
              <a:off x="955550" y="1200149"/>
              <a:ext cx="1488000" cy="516000"/>
            </a:xfrm>
            <a:prstGeom prst="homePlate">
              <a:avLst>
                <a:gd fmla="val 21771" name="adj"/>
              </a:avLst>
            </a:prstGeom>
            <a:solidFill>
              <a:srgbClr val="0F766D"/>
            </a:solidFill>
            <a:ln>
              <a:noFill/>
            </a:ln>
          </p:spPr>
          <p:txBody>
            <a:bodyPr anchorCtr="0" anchor="ctr" bIns="91425" lIns="91425" spcFirstLastPara="1" rIns="0" wrap="square" tIns="91425">
              <a:no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Lato Black"/>
                  <a:ea typeface="Lato Black"/>
                  <a:cs typeface="Lato Black"/>
                  <a:sym typeface="Lato Black"/>
                </a:rPr>
                <a:t>Social</a:t>
              </a:r>
              <a:endParaRPr b="0" i="0" sz="1400" u="none" cap="none" strike="noStrike">
                <a:solidFill>
                  <a:srgbClr val="000000"/>
                </a:solidFill>
                <a:latin typeface="Arial"/>
                <a:ea typeface="Arial"/>
                <a:cs typeface="Arial"/>
                <a:sym typeface="Arial"/>
              </a:endParaRPr>
            </a:p>
          </p:txBody>
        </p:sp>
        <p:sp>
          <p:nvSpPr>
            <p:cNvPr id="904" name="Google Shape;904;p9"/>
            <p:cNvSpPr/>
            <p:nvPr/>
          </p:nvSpPr>
          <p:spPr>
            <a:xfrm>
              <a:off x="571501" y="1200149"/>
              <a:ext cx="384000" cy="516000"/>
            </a:xfrm>
            <a:prstGeom prst="rect">
              <a:avLst/>
            </a:prstGeom>
            <a:solidFill>
              <a:srgbClr val="0F766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0"/>
          <p:cNvSpPr txBox="1"/>
          <p:nvPr>
            <p:ph type="title"/>
          </p:nvPr>
        </p:nvSpPr>
        <p:spPr>
          <a:xfrm>
            <a:off x="320675" y="394822"/>
            <a:ext cx="8502650" cy="34471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6"/>
              </a:buClr>
              <a:buSzPts val="2800"/>
              <a:buFont typeface="Lato Black"/>
              <a:buNone/>
            </a:pPr>
            <a:r>
              <a:rPr lang="en-US"/>
              <a:t>Educator Benefits</a:t>
            </a:r>
            <a:endParaRPr/>
          </a:p>
        </p:txBody>
      </p:sp>
      <p:sp>
        <p:nvSpPr>
          <p:cNvPr id="910" name="Google Shape;910;p10"/>
          <p:cNvSpPr txBox="1"/>
          <p:nvPr/>
        </p:nvSpPr>
        <p:spPr>
          <a:xfrm>
            <a:off x="4626305" y="3454659"/>
            <a:ext cx="173736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Light"/>
                <a:ea typeface="Lato Light"/>
                <a:cs typeface="Lato Light"/>
                <a:sym typeface="Lato Light"/>
              </a:rPr>
              <a:t>Access to EVERFI’s Growing Library of Digital Curriculum</a:t>
            </a:r>
            <a:endParaRPr b="0" i="0" sz="1400" u="none" cap="none" strike="noStrike">
              <a:solidFill>
                <a:srgbClr val="000000"/>
              </a:solidFill>
              <a:latin typeface="Arial"/>
              <a:ea typeface="Arial"/>
              <a:cs typeface="Arial"/>
              <a:sym typeface="Arial"/>
            </a:endParaRPr>
          </a:p>
        </p:txBody>
      </p:sp>
      <p:sp>
        <p:nvSpPr>
          <p:cNvPr id="911" name="Google Shape;911;p10"/>
          <p:cNvSpPr txBox="1"/>
          <p:nvPr/>
        </p:nvSpPr>
        <p:spPr>
          <a:xfrm>
            <a:off x="6706033" y="3454659"/>
            <a:ext cx="1737360"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Light"/>
                <a:ea typeface="Lato Light"/>
                <a:cs typeface="Lato Light"/>
                <a:sym typeface="Lato Light"/>
              </a:rPr>
              <a:t>Student Scholarship Opportunities</a:t>
            </a:r>
            <a:endParaRPr b="0" i="0" sz="1400" u="none" cap="none" strike="noStrike">
              <a:solidFill>
                <a:srgbClr val="000000"/>
              </a:solidFill>
              <a:latin typeface="Arial"/>
              <a:ea typeface="Arial"/>
              <a:cs typeface="Arial"/>
              <a:sym typeface="Arial"/>
            </a:endParaRPr>
          </a:p>
        </p:txBody>
      </p:sp>
      <p:sp>
        <p:nvSpPr>
          <p:cNvPr id="912" name="Google Shape;912;p10"/>
          <p:cNvSpPr txBox="1"/>
          <p:nvPr/>
        </p:nvSpPr>
        <p:spPr>
          <a:xfrm>
            <a:off x="262016" y="1200150"/>
            <a:ext cx="8437482" cy="5847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Lato Light"/>
                <a:ea typeface="Lato Light"/>
                <a:cs typeface="Lato Light"/>
                <a:sym typeface="Lato Light"/>
              </a:rPr>
              <a:t>In addition to interactive digital resources aligned to your state standards, educators also receive:</a:t>
            </a:r>
            <a:endParaRPr b="0" i="0" sz="1400" u="none" cap="none" strike="noStrike">
              <a:solidFill>
                <a:srgbClr val="000000"/>
              </a:solidFill>
              <a:latin typeface="Arial"/>
              <a:ea typeface="Arial"/>
              <a:cs typeface="Arial"/>
              <a:sym typeface="Arial"/>
            </a:endParaRPr>
          </a:p>
        </p:txBody>
      </p:sp>
      <p:sp>
        <p:nvSpPr>
          <p:cNvPr id="913" name="Google Shape;913;p10"/>
          <p:cNvSpPr txBox="1"/>
          <p:nvPr/>
        </p:nvSpPr>
        <p:spPr>
          <a:xfrm>
            <a:off x="2721738" y="3454659"/>
            <a:ext cx="173736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Light"/>
                <a:ea typeface="Lato Light"/>
                <a:cs typeface="Lato Light"/>
                <a:sym typeface="Lato Light"/>
              </a:rPr>
              <a:t>Lesson Plans and Discussion Questions</a:t>
            </a:r>
            <a:endParaRPr b="0" i="0" sz="1400" u="none" cap="none" strike="noStrike">
              <a:solidFill>
                <a:srgbClr val="000000"/>
              </a:solidFill>
              <a:latin typeface="Arial"/>
              <a:ea typeface="Arial"/>
              <a:cs typeface="Arial"/>
              <a:sym typeface="Arial"/>
            </a:endParaRPr>
          </a:p>
        </p:txBody>
      </p:sp>
      <p:sp>
        <p:nvSpPr>
          <p:cNvPr id="914" name="Google Shape;914;p10"/>
          <p:cNvSpPr txBox="1"/>
          <p:nvPr/>
        </p:nvSpPr>
        <p:spPr>
          <a:xfrm>
            <a:off x="696748" y="3454659"/>
            <a:ext cx="1737360" cy="116955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3C4646"/>
                </a:solidFill>
                <a:latin typeface="Lato Light"/>
                <a:ea typeface="Lato Light"/>
                <a:cs typeface="Lato Light"/>
                <a:sym typeface="Lato Light"/>
              </a:rPr>
              <a:t>Real time Reporting On Students’ Knowledge + Growth</a:t>
            </a:r>
            <a:endParaRPr b="0" i="0" sz="1400" u="none" cap="none" strike="noStrike">
              <a:solidFill>
                <a:srgbClr val="000000"/>
              </a:solidFill>
              <a:latin typeface="Arial"/>
              <a:ea typeface="Arial"/>
              <a:cs typeface="Arial"/>
              <a:sym typeface="Arial"/>
            </a:endParaRPr>
          </a:p>
        </p:txBody>
      </p:sp>
      <p:grpSp>
        <p:nvGrpSpPr>
          <p:cNvPr id="915" name="Google Shape;915;p10"/>
          <p:cNvGrpSpPr/>
          <p:nvPr/>
        </p:nvGrpSpPr>
        <p:grpSpPr>
          <a:xfrm>
            <a:off x="1067226" y="2062016"/>
            <a:ext cx="1005836" cy="1181913"/>
            <a:chOff x="1067226" y="2193404"/>
            <a:chExt cx="1005836" cy="1181913"/>
          </a:xfrm>
        </p:grpSpPr>
        <p:sp>
          <p:nvSpPr>
            <p:cNvPr id="916" name="Google Shape;916;p10"/>
            <p:cNvSpPr/>
            <p:nvPr/>
          </p:nvSpPr>
          <p:spPr>
            <a:xfrm>
              <a:off x="1067226" y="2193404"/>
              <a:ext cx="1005836" cy="1005836"/>
            </a:xfrm>
            <a:custGeom>
              <a:rect b="b" l="l" r="r" t="t"/>
              <a:pathLst>
                <a:path extrusionOk="0" h="9340" w="9340">
                  <a:moveTo>
                    <a:pt x="4670" y="9229"/>
                  </a:moveTo>
                  <a:lnTo>
                    <a:pt x="4670" y="9229"/>
                  </a:lnTo>
                  <a:cubicBezTo>
                    <a:pt x="3233" y="9229"/>
                    <a:pt x="1950" y="8561"/>
                    <a:pt x="1114" y="7519"/>
                  </a:cubicBezTo>
                  <a:lnTo>
                    <a:pt x="3918" y="7519"/>
                  </a:lnTo>
                  <a:cubicBezTo>
                    <a:pt x="3873" y="7594"/>
                    <a:pt x="3820" y="7666"/>
                    <a:pt x="3762" y="7733"/>
                  </a:cubicBezTo>
                  <a:cubicBezTo>
                    <a:pt x="3735" y="7763"/>
                    <a:pt x="3728" y="7805"/>
                    <a:pt x="3745" y="7841"/>
                  </a:cubicBezTo>
                  <a:cubicBezTo>
                    <a:pt x="3761" y="7877"/>
                    <a:pt x="3796" y="7899"/>
                    <a:pt x="3836" y="7899"/>
                  </a:cubicBezTo>
                  <a:lnTo>
                    <a:pt x="5504" y="7899"/>
                  </a:lnTo>
                  <a:cubicBezTo>
                    <a:pt x="5543" y="7899"/>
                    <a:pt x="5578" y="7877"/>
                    <a:pt x="5594" y="7841"/>
                  </a:cubicBezTo>
                  <a:cubicBezTo>
                    <a:pt x="5611" y="7805"/>
                    <a:pt x="5604" y="7763"/>
                    <a:pt x="5578" y="7733"/>
                  </a:cubicBezTo>
                  <a:cubicBezTo>
                    <a:pt x="5519" y="7666"/>
                    <a:pt x="5467" y="7594"/>
                    <a:pt x="5421" y="7519"/>
                  </a:cubicBezTo>
                  <a:lnTo>
                    <a:pt x="8225" y="7519"/>
                  </a:lnTo>
                  <a:cubicBezTo>
                    <a:pt x="7389" y="8561"/>
                    <a:pt x="6106" y="9229"/>
                    <a:pt x="4670" y="9229"/>
                  </a:cubicBezTo>
                  <a:lnTo>
                    <a:pt x="4670" y="9229"/>
                  </a:lnTo>
                  <a:close/>
                  <a:moveTo>
                    <a:pt x="818" y="5199"/>
                  </a:moveTo>
                  <a:lnTo>
                    <a:pt x="818" y="5199"/>
                  </a:lnTo>
                  <a:cubicBezTo>
                    <a:pt x="721" y="5199"/>
                    <a:pt x="642" y="5120"/>
                    <a:pt x="642" y="5023"/>
                  </a:cubicBezTo>
                  <a:cubicBezTo>
                    <a:pt x="642" y="4926"/>
                    <a:pt x="721" y="4847"/>
                    <a:pt x="818" y="4847"/>
                  </a:cubicBezTo>
                  <a:cubicBezTo>
                    <a:pt x="915" y="4847"/>
                    <a:pt x="994" y="4926"/>
                    <a:pt x="994" y="5023"/>
                  </a:cubicBezTo>
                  <a:cubicBezTo>
                    <a:pt x="994" y="5120"/>
                    <a:pt x="915" y="5199"/>
                    <a:pt x="818" y="5199"/>
                  </a:cubicBezTo>
                  <a:lnTo>
                    <a:pt x="818" y="5199"/>
                  </a:lnTo>
                  <a:close/>
                  <a:moveTo>
                    <a:pt x="818" y="5648"/>
                  </a:moveTo>
                  <a:lnTo>
                    <a:pt x="818" y="5648"/>
                  </a:lnTo>
                  <a:cubicBezTo>
                    <a:pt x="915" y="5648"/>
                    <a:pt x="994" y="5727"/>
                    <a:pt x="994" y="5825"/>
                  </a:cubicBezTo>
                  <a:cubicBezTo>
                    <a:pt x="994" y="5922"/>
                    <a:pt x="915" y="6001"/>
                    <a:pt x="818" y="6001"/>
                  </a:cubicBezTo>
                  <a:cubicBezTo>
                    <a:pt x="721" y="6001"/>
                    <a:pt x="642" y="5922"/>
                    <a:pt x="642" y="5825"/>
                  </a:cubicBezTo>
                  <a:cubicBezTo>
                    <a:pt x="642" y="5727"/>
                    <a:pt x="721" y="5648"/>
                    <a:pt x="818" y="5648"/>
                  </a:cubicBezTo>
                  <a:lnTo>
                    <a:pt x="818" y="5648"/>
                  </a:lnTo>
                  <a:close/>
                  <a:moveTo>
                    <a:pt x="3013" y="423"/>
                  </a:moveTo>
                  <a:lnTo>
                    <a:pt x="3013" y="423"/>
                  </a:lnTo>
                  <a:lnTo>
                    <a:pt x="3013" y="2209"/>
                  </a:lnTo>
                  <a:lnTo>
                    <a:pt x="1763" y="2209"/>
                  </a:lnTo>
                  <a:cubicBezTo>
                    <a:pt x="1543" y="2209"/>
                    <a:pt x="1365" y="2388"/>
                    <a:pt x="1365" y="2607"/>
                  </a:cubicBezTo>
                  <a:lnTo>
                    <a:pt x="1365" y="4967"/>
                  </a:lnTo>
                  <a:lnTo>
                    <a:pt x="1099" y="4967"/>
                  </a:lnTo>
                  <a:cubicBezTo>
                    <a:pt x="1073" y="4836"/>
                    <a:pt x="957" y="4736"/>
                    <a:pt x="818" y="4736"/>
                  </a:cubicBezTo>
                  <a:cubicBezTo>
                    <a:pt x="660" y="4736"/>
                    <a:pt x="531" y="4865"/>
                    <a:pt x="531" y="5023"/>
                  </a:cubicBezTo>
                  <a:cubicBezTo>
                    <a:pt x="531" y="5162"/>
                    <a:pt x="631" y="5278"/>
                    <a:pt x="763" y="5304"/>
                  </a:cubicBezTo>
                  <a:lnTo>
                    <a:pt x="763" y="5543"/>
                  </a:lnTo>
                  <a:cubicBezTo>
                    <a:pt x="631" y="5569"/>
                    <a:pt x="531" y="5685"/>
                    <a:pt x="531" y="5825"/>
                  </a:cubicBezTo>
                  <a:cubicBezTo>
                    <a:pt x="531" y="5983"/>
                    <a:pt x="660" y="6111"/>
                    <a:pt x="818" y="6111"/>
                  </a:cubicBezTo>
                  <a:cubicBezTo>
                    <a:pt x="976" y="6111"/>
                    <a:pt x="1105" y="5983"/>
                    <a:pt x="1105" y="5825"/>
                  </a:cubicBezTo>
                  <a:cubicBezTo>
                    <a:pt x="1105" y="5685"/>
                    <a:pt x="1005" y="5569"/>
                    <a:pt x="873" y="5543"/>
                  </a:cubicBezTo>
                  <a:lnTo>
                    <a:pt x="873" y="5304"/>
                  </a:lnTo>
                  <a:cubicBezTo>
                    <a:pt x="987" y="5282"/>
                    <a:pt x="1077" y="5192"/>
                    <a:pt x="1099" y="5078"/>
                  </a:cubicBezTo>
                  <a:lnTo>
                    <a:pt x="1365" y="5078"/>
                  </a:lnTo>
                  <a:lnTo>
                    <a:pt x="1365" y="6189"/>
                  </a:lnTo>
                  <a:cubicBezTo>
                    <a:pt x="1365" y="6408"/>
                    <a:pt x="1543" y="6587"/>
                    <a:pt x="1763" y="6587"/>
                  </a:cubicBezTo>
                  <a:lnTo>
                    <a:pt x="4144" y="6587"/>
                  </a:lnTo>
                  <a:lnTo>
                    <a:pt x="4144" y="6718"/>
                  </a:lnTo>
                  <a:cubicBezTo>
                    <a:pt x="4144" y="6960"/>
                    <a:pt x="4087" y="7196"/>
                    <a:pt x="3980" y="7408"/>
                  </a:cubicBezTo>
                  <a:lnTo>
                    <a:pt x="1027" y="7408"/>
                  </a:lnTo>
                  <a:cubicBezTo>
                    <a:pt x="452" y="6645"/>
                    <a:pt x="110" y="5697"/>
                    <a:pt x="110" y="4670"/>
                  </a:cubicBezTo>
                  <a:cubicBezTo>
                    <a:pt x="110" y="2740"/>
                    <a:pt x="1316" y="1088"/>
                    <a:pt x="3013" y="423"/>
                  </a:cubicBezTo>
                  <a:lnTo>
                    <a:pt x="3013" y="423"/>
                  </a:lnTo>
                  <a:close/>
                  <a:moveTo>
                    <a:pt x="8492" y="4052"/>
                  </a:moveTo>
                  <a:lnTo>
                    <a:pt x="8492" y="4052"/>
                  </a:lnTo>
                  <a:cubicBezTo>
                    <a:pt x="8589" y="4052"/>
                    <a:pt x="8668" y="4131"/>
                    <a:pt x="8668" y="4228"/>
                  </a:cubicBezTo>
                  <a:cubicBezTo>
                    <a:pt x="8668" y="4325"/>
                    <a:pt x="8589" y="4404"/>
                    <a:pt x="8492" y="4404"/>
                  </a:cubicBezTo>
                  <a:cubicBezTo>
                    <a:pt x="8395" y="4404"/>
                    <a:pt x="8316" y="4325"/>
                    <a:pt x="8316" y="4228"/>
                  </a:cubicBezTo>
                  <a:cubicBezTo>
                    <a:pt x="8316" y="4131"/>
                    <a:pt x="8395" y="4052"/>
                    <a:pt x="8492" y="4052"/>
                  </a:cubicBezTo>
                  <a:lnTo>
                    <a:pt x="8492" y="4052"/>
                  </a:lnTo>
                  <a:close/>
                  <a:moveTo>
                    <a:pt x="8492" y="3603"/>
                  </a:moveTo>
                  <a:lnTo>
                    <a:pt x="8492" y="3603"/>
                  </a:lnTo>
                  <a:cubicBezTo>
                    <a:pt x="8395" y="3603"/>
                    <a:pt x="8316" y="3524"/>
                    <a:pt x="8316" y="3427"/>
                  </a:cubicBezTo>
                  <a:cubicBezTo>
                    <a:pt x="8316" y="3329"/>
                    <a:pt x="8395" y="3250"/>
                    <a:pt x="8492" y="3250"/>
                  </a:cubicBezTo>
                  <a:cubicBezTo>
                    <a:pt x="8589" y="3250"/>
                    <a:pt x="8668" y="3329"/>
                    <a:pt x="8668" y="3427"/>
                  </a:cubicBezTo>
                  <a:cubicBezTo>
                    <a:pt x="8668" y="3524"/>
                    <a:pt x="8589" y="3603"/>
                    <a:pt x="8492" y="3603"/>
                  </a:cubicBezTo>
                  <a:lnTo>
                    <a:pt x="8492" y="3603"/>
                  </a:lnTo>
                  <a:close/>
                  <a:moveTo>
                    <a:pt x="1475" y="5896"/>
                  </a:moveTo>
                  <a:lnTo>
                    <a:pt x="1475" y="5896"/>
                  </a:lnTo>
                  <a:lnTo>
                    <a:pt x="7864" y="5896"/>
                  </a:lnTo>
                  <a:lnTo>
                    <a:pt x="7864" y="6189"/>
                  </a:lnTo>
                  <a:cubicBezTo>
                    <a:pt x="7864" y="6347"/>
                    <a:pt x="7735" y="6476"/>
                    <a:pt x="7577" y="6476"/>
                  </a:cubicBezTo>
                  <a:lnTo>
                    <a:pt x="1763" y="6476"/>
                  </a:lnTo>
                  <a:cubicBezTo>
                    <a:pt x="1604" y="6476"/>
                    <a:pt x="1475" y="6347"/>
                    <a:pt x="1475" y="6189"/>
                  </a:cubicBezTo>
                  <a:lnTo>
                    <a:pt x="1475" y="5896"/>
                  </a:lnTo>
                  <a:lnTo>
                    <a:pt x="1475" y="5896"/>
                  </a:lnTo>
                  <a:close/>
                  <a:moveTo>
                    <a:pt x="1752" y="5786"/>
                  </a:moveTo>
                  <a:lnTo>
                    <a:pt x="1752" y="5786"/>
                  </a:lnTo>
                  <a:lnTo>
                    <a:pt x="1475" y="5786"/>
                  </a:lnTo>
                  <a:lnTo>
                    <a:pt x="1475" y="2607"/>
                  </a:lnTo>
                  <a:cubicBezTo>
                    <a:pt x="1475" y="2453"/>
                    <a:pt x="1598" y="2327"/>
                    <a:pt x="1752" y="2321"/>
                  </a:cubicBezTo>
                  <a:lnTo>
                    <a:pt x="1752" y="5786"/>
                  </a:lnTo>
                  <a:lnTo>
                    <a:pt x="1752" y="5786"/>
                  </a:lnTo>
                  <a:close/>
                  <a:moveTo>
                    <a:pt x="5366" y="1407"/>
                  </a:moveTo>
                  <a:lnTo>
                    <a:pt x="5366" y="1407"/>
                  </a:lnTo>
                  <a:cubicBezTo>
                    <a:pt x="5269" y="1407"/>
                    <a:pt x="5190" y="1328"/>
                    <a:pt x="5190" y="1231"/>
                  </a:cubicBezTo>
                  <a:cubicBezTo>
                    <a:pt x="5190" y="1134"/>
                    <a:pt x="5269" y="1055"/>
                    <a:pt x="5366" y="1055"/>
                  </a:cubicBezTo>
                  <a:cubicBezTo>
                    <a:pt x="5463" y="1055"/>
                    <a:pt x="5542" y="1134"/>
                    <a:pt x="5542" y="1231"/>
                  </a:cubicBezTo>
                  <a:cubicBezTo>
                    <a:pt x="5542" y="1328"/>
                    <a:pt x="5463" y="1407"/>
                    <a:pt x="5366" y="1407"/>
                  </a:cubicBezTo>
                  <a:lnTo>
                    <a:pt x="5366" y="1407"/>
                  </a:lnTo>
                  <a:close/>
                  <a:moveTo>
                    <a:pt x="3777" y="2320"/>
                  </a:moveTo>
                  <a:lnTo>
                    <a:pt x="3777" y="2320"/>
                  </a:lnTo>
                  <a:lnTo>
                    <a:pt x="5581" y="2320"/>
                  </a:lnTo>
                  <a:lnTo>
                    <a:pt x="5581" y="3099"/>
                  </a:lnTo>
                  <a:lnTo>
                    <a:pt x="3777" y="3099"/>
                  </a:lnTo>
                  <a:lnTo>
                    <a:pt x="3777" y="2320"/>
                  </a:lnTo>
                  <a:close/>
                  <a:moveTo>
                    <a:pt x="5691" y="4990"/>
                  </a:moveTo>
                  <a:lnTo>
                    <a:pt x="5691" y="4990"/>
                  </a:lnTo>
                  <a:lnTo>
                    <a:pt x="7495" y="4990"/>
                  </a:lnTo>
                  <a:lnTo>
                    <a:pt x="7495" y="5786"/>
                  </a:lnTo>
                  <a:lnTo>
                    <a:pt x="5691" y="5786"/>
                  </a:lnTo>
                  <a:lnTo>
                    <a:pt x="5691" y="4990"/>
                  </a:lnTo>
                  <a:close/>
                  <a:moveTo>
                    <a:pt x="3777" y="4990"/>
                  </a:moveTo>
                  <a:lnTo>
                    <a:pt x="3777" y="4990"/>
                  </a:lnTo>
                  <a:lnTo>
                    <a:pt x="5581" y="4990"/>
                  </a:lnTo>
                  <a:lnTo>
                    <a:pt x="5581" y="5786"/>
                  </a:lnTo>
                  <a:lnTo>
                    <a:pt x="3777" y="5786"/>
                  </a:lnTo>
                  <a:lnTo>
                    <a:pt x="3777" y="4990"/>
                  </a:lnTo>
                  <a:close/>
                  <a:moveTo>
                    <a:pt x="1862" y="4990"/>
                  </a:moveTo>
                  <a:lnTo>
                    <a:pt x="1862" y="4990"/>
                  </a:lnTo>
                  <a:lnTo>
                    <a:pt x="2439" y="4990"/>
                  </a:lnTo>
                  <a:cubicBezTo>
                    <a:pt x="2465" y="5146"/>
                    <a:pt x="2601" y="5266"/>
                    <a:pt x="2764" y="5266"/>
                  </a:cubicBezTo>
                  <a:cubicBezTo>
                    <a:pt x="2928" y="5266"/>
                    <a:pt x="3063" y="5146"/>
                    <a:pt x="3090" y="4990"/>
                  </a:cubicBezTo>
                  <a:lnTo>
                    <a:pt x="3666" y="4990"/>
                  </a:lnTo>
                  <a:lnTo>
                    <a:pt x="3666" y="5786"/>
                  </a:lnTo>
                  <a:lnTo>
                    <a:pt x="1862" y="5786"/>
                  </a:lnTo>
                  <a:lnTo>
                    <a:pt x="1862" y="4990"/>
                  </a:lnTo>
                  <a:lnTo>
                    <a:pt x="1862" y="4990"/>
                  </a:lnTo>
                  <a:close/>
                  <a:moveTo>
                    <a:pt x="1862" y="3210"/>
                  </a:moveTo>
                  <a:lnTo>
                    <a:pt x="1862" y="3210"/>
                  </a:lnTo>
                  <a:lnTo>
                    <a:pt x="3666" y="3210"/>
                  </a:lnTo>
                  <a:lnTo>
                    <a:pt x="3666" y="3989"/>
                  </a:lnTo>
                  <a:lnTo>
                    <a:pt x="1862" y="3989"/>
                  </a:lnTo>
                  <a:lnTo>
                    <a:pt x="1862" y="3210"/>
                  </a:lnTo>
                  <a:close/>
                  <a:moveTo>
                    <a:pt x="5581" y="3548"/>
                  </a:moveTo>
                  <a:lnTo>
                    <a:pt x="5581" y="3548"/>
                  </a:lnTo>
                  <a:lnTo>
                    <a:pt x="4618" y="3877"/>
                  </a:lnTo>
                  <a:cubicBezTo>
                    <a:pt x="4560" y="3780"/>
                    <a:pt x="4455" y="3714"/>
                    <a:pt x="4334" y="3714"/>
                  </a:cubicBezTo>
                  <a:cubicBezTo>
                    <a:pt x="4170" y="3714"/>
                    <a:pt x="4035" y="3833"/>
                    <a:pt x="4008" y="3989"/>
                  </a:cubicBezTo>
                  <a:lnTo>
                    <a:pt x="3777" y="3989"/>
                  </a:lnTo>
                  <a:lnTo>
                    <a:pt x="3777" y="3210"/>
                  </a:lnTo>
                  <a:lnTo>
                    <a:pt x="5581" y="3210"/>
                  </a:lnTo>
                  <a:lnTo>
                    <a:pt x="5581" y="3548"/>
                  </a:lnTo>
                  <a:lnTo>
                    <a:pt x="5581" y="3548"/>
                  </a:lnTo>
                  <a:close/>
                  <a:moveTo>
                    <a:pt x="6671" y="3375"/>
                  </a:moveTo>
                  <a:lnTo>
                    <a:pt x="6671" y="3375"/>
                  </a:lnTo>
                  <a:cubicBezTo>
                    <a:pt x="6550" y="3375"/>
                    <a:pt x="6451" y="3276"/>
                    <a:pt x="6451" y="3155"/>
                  </a:cubicBezTo>
                  <a:cubicBezTo>
                    <a:pt x="6451" y="3033"/>
                    <a:pt x="6550" y="2934"/>
                    <a:pt x="6671" y="2934"/>
                  </a:cubicBezTo>
                  <a:cubicBezTo>
                    <a:pt x="6793" y="2934"/>
                    <a:pt x="6892" y="3033"/>
                    <a:pt x="6892" y="3155"/>
                  </a:cubicBezTo>
                  <a:cubicBezTo>
                    <a:pt x="6892" y="3276"/>
                    <a:pt x="6793" y="3375"/>
                    <a:pt x="6671" y="3375"/>
                  </a:cubicBezTo>
                  <a:lnTo>
                    <a:pt x="6671" y="3375"/>
                  </a:lnTo>
                  <a:close/>
                  <a:moveTo>
                    <a:pt x="5691" y="4100"/>
                  </a:moveTo>
                  <a:lnTo>
                    <a:pt x="5691" y="4100"/>
                  </a:lnTo>
                  <a:lnTo>
                    <a:pt x="7495" y="4100"/>
                  </a:lnTo>
                  <a:lnTo>
                    <a:pt x="7495" y="4879"/>
                  </a:lnTo>
                  <a:lnTo>
                    <a:pt x="5691" y="4879"/>
                  </a:lnTo>
                  <a:lnTo>
                    <a:pt x="5691" y="4100"/>
                  </a:lnTo>
                  <a:close/>
                  <a:moveTo>
                    <a:pt x="4113" y="4045"/>
                  </a:moveTo>
                  <a:lnTo>
                    <a:pt x="4113" y="4045"/>
                  </a:lnTo>
                  <a:cubicBezTo>
                    <a:pt x="4113" y="3923"/>
                    <a:pt x="4212" y="3824"/>
                    <a:pt x="4334" y="3824"/>
                  </a:cubicBezTo>
                  <a:cubicBezTo>
                    <a:pt x="4455" y="3824"/>
                    <a:pt x="4554" y="3923"/>
                    <a:pt x="4554" y="4045"/>
                  </a:cubicBezTo>
                  <a:cubicBezTo>
                    <a:pt x="4554" y="4166"/>
                    <a:pt x="4455" y="4265"/>
                    <a:pt x="4334" y="4265"/>
                  </a:cubicBezTo>
                  <a:cubicBezTo>
                    <a:pt x="4212" y="4265"/>
                    <a:pt x="4113" y="4166"/>
                    <a:pt x="4113" y="4045"/>
                  </a:cubicBezTo>
                  <a:lnTo>
                    <a:pt x="4113" y="4045"/>
                  </a:lnTo>
                  <a:close/>
                  <a:moveTo>
                    <a:pt x="3777" y="4421"/>
                  </a:moveTo>
                  <a:lnTo>
                    <a:pt x="3777" y="4421"/>
                  </a:lnTo>
                  <a:lnTo>
                    <a:pt x="4073" y="4247"/>
                  </a:lnTo>
                  <a:cubicBezTo>
                    <a:pt x="4134" y="4325"/>
                    <a:pt x="4228" y="4376"/>
                    <a:pt x="4334" y="4376"/>
                  </a:cubicBezTo>
                  <a:cubicBezTo>
                    <a:pt x="4497" y="4376"/>
                    <a:pt x="4633" y="4256"/>
                    <a:pt x="4659" y="4100"/>
                  </a:cubicBezTo>
                  <a:lnTo>
                    <a:pt x="5581" y="4100"/>
                  </a:lnTo>
                  <a:lnTo>
                    <a:pt x="5581" y="4879"/>
                  </a:lnTo>
                  <a:lnTo>
                    <a:pt x="3777" y="4879"/>
                  </a:lnTo>
                  <a:lnTo>
                    <a:pt x="3777" y="4421"/>
                  </a:lnTo>
                  <a:lnTo>
                    <a:pt x="3777" y="4421"/>
                  </a:lnTo>
                  <a:close/>
                  <a:moveTo>
                    <a:pt x="4659" y="3989"/>
                  </a:moveTo>
                  <a:lnTo>
                    <a:pt x="4659" y="3989"/>
                  </a:lnTo>
                  <a:cubicBezTo>
                    <a:pt x="4659" y="3986"/>
                    <a:pt x="4659" y="3983"/>
                    <a:pt x="4658" y="3980"/>
                  </a:cubicBezTo>
                  <a:lnTo>
                    <a:pt x="5581" y="3665"/>
                  </a:lnTo>
                  <a:lnTo>
                    <a:pt x="5581" y="3989"/>
                  </a:lnTo>
                  <a:lnTo>
                    <a:pt x="4659" y="3989"/>
                  </a:lnTo>
                  <a:lnTo>
                    <a:pt x="4659" y="3989"/>
                  </a:lnTo>
                  <a:close/>
                  <a:moveTo>
                    <a:pt x="4008" y="4100"/>
                  </a:moveTo>
                  <a:lnTo>
                    <a:pt x="4008" y="4100"/>
                  </a:lnTo>
                  <a:cubicBezTo>
                    <a:pt x="4011" y="4117"/>
                    <a:pt x="4016" y="4133"/>
                    <a:pt x="4021" y="4149"/>
                  </a:cubicBezTo>
                  <a:lnTo>
                    <a:pt x="3777" y="4293"/>
                  </a:lnTo>
                  <a:lnTo>
                    <a:pt x="3777" y="4100"/>
                  </a:lnTo>
                  <a:lnTo>
                    <a:pt x="4008" y="4100"/>
                  </a:lnTo>
                  <a:lnTo>
                    <a:pt x="4008" y="4100"/>
                  </a:lnTo>
                  <a:close/>
                  <a:moveTo>
                    <a:pt x="2985" y="4935"/>
                  </a:moveTo>
                  <a:lnTo>
                    <a:pt x="2985" y="4935"/>
                  </a:lnTo>
                  <a:cubicBezTo>
                    <a:pt x="2985" y="5056"/>
                    <a:pt x="2886" y="5155"/>
                    <a:pt x="2764" y="5155"/>
                  </a:cubicBezTo>
                  <a:cubicBezTo>
                    <a:pt x="2643" y="5155"/>
                    <a:pt x="2544" y="5056"/>
                    <a:pt x="2544" y="4935"/>
                  </a:cubicBezTo>
                  <a:cubicBezTo>
                    <a:pt x="2544" y="4813"/>
                    <a:pt x="2643" y="4714"/>
                    <a:pt x="2764" y="4714"/>
                  </a:cubicBezTo>
                  <a:cubicBezTo>
                    <a:pt x="2886" y="4714"/>
                    <a:pt x="2985" y="4813"/>
                    <a:pt x="2985" y="4935"/>
                  </a:cubicBezTo>
                  <a:lnTo>
                    <a:pt x="2985" y="4935"/>
                  </a:lnTo>
                  <a:close/>
                  <a:moveTo>
                    <a:pt x="2764" y="4604"/>
                  </a:moveTo>
                  <a:lnTo>
                    <a:pt x="2764" y="4604"/>
                  </a:lnTo>
                  <a:cubicBezTo>
                    <a:pt x="2601" y="4604"/>
                    <a:pt x="2465" y="4723"/>
                    <a:pt x="2439" y="4879"/>
                  </a:cubicBezTo>
                  <a:lnTo>
                    <a:pt x="1862" y="4879"/>
                  </a:lnTo>
                  <a:lnTo>
                    <a:pt x="1862" y="4100"/>
                  </a:lnTo>
                  <a:lnTo>
                    <a:pt x="3666" y="4100"/>
                  </a:lnTo>
                  <a:lnTo>
                    <a:pt x="3666" y="4358"/>
                  </a:lnTo>
                  <a:lnTo>
                    <a:pt x="3027" y="4735"/>
                  </a:lnTo>
                  <a:cubicBezTo>
                    <a:pt x="2966" y="4656"/>
                    <a:pt x="2872" y="4604"/>
                    <a:pt x="2764" y="4604"/>
                  </a:cubicBezTo>
                  <a:lnTo>
                    <a:pt x="2764" y="4604"/>
                  </a:lnTo>
                  <a:close/>
                  <a:moveTo>
                    <a:pt x="3090" y="4879"/>
                  </a:moveTo>
                  <a:lnTo>
                    <a:pt x="3090" y="4879"/>
                  </a:lnTo>
                  <a:cubicBezTo>
                    <a:pt x="3087" y="4863"/>
                    <a:pt x="3083" y="4848"/>
                    <a:pt x="3078" y="4833"/>
                  </a:cubicBezTo>
                  <a:lnTo>
                    <a:pt x="3666" y="4487"/>
                  </a:lnTo>
                  <a:lnTo>
                    <a:pt x="3666" y="4879"/>
                  </a:lnTo>
                  <a:lnTo>
                    <a:pt x="3090" y="4879"/>
                  </a:lnTo>
                  <a:lnTo>
                    <a:pt x="3090" y="4879"/>
                  </a:lnTo>
                  <a:close/>
                  <a:moveTo>
                    <a:pt x="6997" y="3210"/>
                  </a:moveTo>
                  <a:lnTo>
                    <a:pt x="6997" y="3210"/>
                  </a:lnTo>
                  <a:lnTo>
                    <a:pt x="7495" y="3210"/>
                  </a:lnTo>
                  <a:lnTo>
                    <a:pt x="7495" y="3989"/>
                  </a:lnTo>
                  <a:lnTo>
                    <a:pt x="5691" y="3989"/>
                  </a:lnTo>
                  <a:lnTo>
                    <a:pt x="5691" y="3627"/>
                  </a:lnTo>
                  <a:lnTo>
                    <a:pt x="6427" y="3376"/>
                  </a:lnTo>
                  <a:cubicBezTo>
                    <a:pt x="6488" y="3443"/>
                    <a:pt x="6574" y="3486"/>
                    <a:pt x="6671" y="3486"/>
                  </a:cubicBezTo>
                  <a:cubicBezTo>
                    <a:pt x="6835" y="3486"/>
                    <a:pt x="6970" y="3366"/>
                    <a:pt x="6997" y="3210"/>
                  </a:cubicBezTo>
                  <a:lnTo>
                    <a:pt x="6997" y="3210"/>
                  </a:lnTo>
                  <a:close/>
                  <a:moveTo>
                    <a:pt x="6346" y="3210"/>
                  </a:moveTo>
                  <a:lnTo>
                    <a:pt x="6346" y="3210"/>
                  </a:lnTo>
                  <a:cubicBezTo>
                    <a:pt x="6350" y="3234"/>
                    <a:pt x="6356" y="3258"/>
                    <a:pt x="6365" y="3280"/>
                  </a:cubicBezTo>
                  <a:lnTo>
                    <a:pt x="5691" y="3511"/>
                  </a:lnTo>
                  <a:lnTo>
                    <a:pt x="5691" y="3210"/>
                  </a:lnTo>
                  <a:lnTo>
                    <a:pt x="6346" y="3210"/>
                  </a:lnTo>
                  <a:lnTo>
                    <a:pt x="6346" y="3210"/>
                  </a:lnTo>
                  <a:close/>
                  <a:moveTo>
                    <a:pt x="7864" y="5786"/>
                  </a:moveTo>
                  <a:lnTo>
                    <a:pt x="7864" y="5786"/>
                  </a:lnTo>
                  <a:lnTo>
                    <a:pt x="7606" y="5786"/>
                  </a:lnTo>
                  <a:lnTo>
                    <a:pt x="7606" y="2323"/>
                  </a:lnTo>
                  <a:cubicBezTo>
                    <a:pt x="7750" y="2338"/>
                    <a:pt x="7864" y="2459"/>
                    <a:pt x="7864" y="2607"/>
                  </a:cubicBezTo>
                  <a:lnTo>
                    <a:pt x="7864" y="5786"/>
                  </a:lnTo>
                  <a:lnTo>
                    <a:pt x="7864" y="5786"/>
                  </a:lnTo>
                  <a:close/>
                  <a:moveTo>
                    <a:pt x="7495" y="2320"/>
                  </a:moveTo>
                  <a:lnTo>
                    <a:pt x="7495" y="2320"/>
                  </a:lnTo>
                  <a:lnTo>
                    <a:pt x="7495" y="3099"/>
                  </a:lnTo>
                  <a:lnTo>
                    <a:pt x="6997" y="3099"/>
                  </a:lnTo>
                  <a:cubicBezTo>
                    <a:pt x="6970" y="2943"/>
                    <a:pt x="6835" y="2824"/>
                    <a:pt x="6671" y="2824"/>
                  </a:cubicBezTo>
                  <a:cubicBezTo>
                    <a:pt x="6508" y="2824"/>
                    <a:pt x="6373" y="2943"/>
                    <a:pt x="6346" y="3099"/>
                  </a:cubicBezTo>
                  <a:lnTo>
                    <a:pt x="5691" y="3099"/>
                  </a:lnTo>
                  <a:lnTo>
                    <a:pt x="5691" y="2320"/>
                  </a:lnTo>
                  <a:lnTo>
                    <a:pt x="7495" y="2320"/>
                  </a:lnTo>
                  <a:lnTo>
                    <a:pt x="7495" y="2320"/>
                  </a:lnTo>
                  <a:close/>
                  <a:moveTo>
                    <a:pt x="4388" y="1231"/>
                  </a:moveTo>
                  <a:lnTo>
                    <a:pt x="4388" y="1231"/>
                  </a:lnTo>
                  <a:cubicBezTo>
                    <a:pt x="4388" y="1134"/>
                    <a:pt x="4467" y="1055"/>
                    <a:pt x="4564" y="1055"/>
                  </a:cubicBezTo>
                  <a:cubicBezTo>
                    <a:pt x="4661" y="1055"/>
                    <a:pt x="4740" y="1134"/>
                    <a:pt x="4740" y="1231"/>
                  </a:cubicBezTo>
                  <a:cubicBezTo>
                    <a:pt x="4740" y="1328"/>
                    <a:pt x="4661" y="1407"/>
                    <a:pt x="4564" y="1407"/>
                  </a:cubicBezTo>
                  <a:cubicBezTo>
                    <a:pt x="4467" y="1407"/>
                    <a:pt x="4388" y="1328"/>
                    <a:pt x="4388" y="1231"/>
                  </a:cubicBezTo>
                  <a:lnTo>
                    <a:pt x="4388" y="1231"/>
                  </a:lnTo>
                  <a:close/>
                  <a:moveTo>
                    <a:pt x="3586" y="1231"/>
                  </a:moveTo>
                  <a:lnTo>
                    <a:pt x="3586" y="1231"/>
                  </a:lnTo>
                  <a:cubicBezTo>
                    <a:pt x="3586" y="1134"/>
                    <a:pt x="3665" y="1055"/>
                    <a:pt x="3762" y="1055"/>
                  </a:cubicBezTo>
                  <a:cubicBezTo>
                    <a:pt x="3859" y="1055"/>
                    <a:pt x="3938" y="1134"/>
                    <a:pt x="3938" y="1231"/>
                  </a:cubicBezTo>
                  <a:cubicBezTo>
                    <a:pt x="3938" y="1328"/>
                    <a:pt x="3859" y="1407"/>
                    <a:pt x="3762" y="1407"/>
                  </a:cubicBezTo>
                  <a:cubicBezTo>
                    <a:pt x="3665" y="1407"/>
                    <a:pt x="3586" y="1328"/>
                    <a:pt x="3586" y="1231"/>
                  </a:cubicBezTo>
                  <a:lnTo>
                    <a:pt x="3586" y="1231"/>
                  </a:lnTo>
                  <a:close/>
                  <a:moveTo>
                    <a:pt x="3124" y="1286"/>
                  </a:moveTo>
                  <a:lnTo>
                    <a:pt x="3124" y="1286"/>
                  </a:lnTo>
                  <a:lnTo>
                    <a:pt x="3481" y="1286"/>
                  </a:lnTo>
                  <a:cubicBezTo>
                    <a:pt x="3507" y="1418"/>
                    <a:pt x="3623" y="1518"/>
                    <a:pt x="3762" y="1518"/>
                  </a:cubicBezTo>
                  <a:cubicBezTo>
                    <a:pt x="3901" y="1518"/>
                    <a:pt x="4017" y="1418"/>
                    <a:pt x="4043" y="1286"/>
                  </a:cubicBezTo>
                  <a:lnTo>
                    <a:pt x="4283" y="1286"/>
                  </a:lnTo>
                  <a:cubicBezTo>
                    <a:pt x="4309" y="1418"/>
                    <a:pt x="4425" y="1518"/>
                    <a:pt x="4564" y="1518"/>
                  </a:cubicBezTo>
                  <a:cubicBezTo>
                    <a:pt x="4703" y="1518"/>
                    <a:pt x="4819" y="1418"/>
                    <a:pt x="4845" y="1286"/>
                  </a:cubicBezTo>
                  <a:lnTo>
                    <a:pt x="5085" y="1286"/>
                  </a:lnTo>
                  <a:cubicBezTo>
                    <a:pt x="5107" y="1400"/>
                    <a:pt x="5197" y="1490"/>
                    <a:pt x="5310" y="1512"/>
                  </a:cubicBezTo>
                  <a:lnTo>
                    <a:pt x="5310" y="2209"/>
                  </a:lnTo>
                  <a:lnTo>
                    <a:pt x="3124" y="2209"/>
                  </a:lnTo>
                  <a:lnTo>
                    <a:pt x="3124" y="1286"/>
                  </a:lnTo>
                  <a:lnTo>
                    <a:pt x="3124" y="1286"/>
                  </a:lnTo>
                  <a:close/>
                  <a:moveTo>
                    <a:pt x="1862" y="2320"/>
                  </a:moveTo>
                  <a:lnTo>
                    <a:pt x="1862" y="2320"/>
                  </a:lnTo>
                  <a:lnTo>
                    <a:pt x="3666" y="2320"/>
                  </a:lnTo>
                  <a:lnTo>
                    <a:pt x="3666" y="3099"/>
                  </a:lnTo>
                  <a:lnTo>
                    <a:pt x="1862" y="3099"/>
                  </a:lnTo>
                  <a:lnTo>
                    <a:pt x="1862" y="2320"/>
                  </a:lnTo>
                  <a:close/>
                  <a:moveTo>
                    <a:pt x="4255" y="6718"/>
                  </a:moveTo>
                  <a:lnTo>
                    <a:pt x="4255" y="6718"/>
                  </a:lnTo>
                  <a:lnTo>
                    <a:pt x="4255" y="6587"/>
                  </a:lnTo>
                  <a:lnTo>
                    <a:pt x="5084" y="6587"/>
                  </a:lnTo>
                  <a:lnTo>
                    <a:pt x="5084" y="6718"/>
                  </a:lnTo>
                  <a:cubicBezTo>
                    <a:pt x="5084" y="7115"/>
                    <a:pt x="5228" y="7499"/>
                    <a:pt x="5487" y="7789"/>
                  </a:cubicBezTo>
                  <a:lnTo>
                    <a:pt x="3860" y="7789"/>
                  </a:lnTo>
                  <a:cubicBezTo>
                    <a:pt x="4115" y="7490"/>
                    <a:pt x="4255" y="7111"/>
                    <a:pt x="4255" y="6718"/>
                  </a:cubicBezTo>
                  <a:lnTo>
                    <a:pt x="4255" y="6718"/>
                  </a:lnTo>
                  <a:close/>
                  <a:moveTo>
                    <a:pt x="5360" y="7408"/>
                  </a:moveTo>
                  <a:lnTo>
                    <a:pt x="5360" y="7408"/>
                  </a:lnTo>
                  <a:cubicBezTo>
                    <a:pt x="5253" y="7196"/>
                    <a:pt x="5195" y="6960"/>
                    <a:pt x="5195" y="6718"/>
                  </a:cubicBezTo>
                  <a:lnTo>
                    <a:pt x="5195" y="6587"/>
                  </a:lnTo>
                  <a:lnTo>
                    <a:pt x="6777" y="6587"/>
                  </a:lnTo>
                  <a:lnTo>
                    <a:pt x="6777" y="7408"/>
                  </a:lnTo>
                  <a:lnTo>
                    <a:pt x="5360" y="7408"/>
                  </a:lnTo>
                  <a:lnTo>
                    <a:pt x="5360" y="7408"/>
                  </a:lnTo>
                  <a:close/>
                  <a:moveTo>
                    <a:pt x="9229" y="4670"/>
                  </a:moveTo>
                  <a:lnTo>
                    <a:pt x="9229" y="4670"/>
                  </a:lnTo>
                  <a:cubicBezTo>
                    <a:pt x="9229" y="5697"/>
                    <a:pt x="8888" y="6645"/>
                    <a:pt x="8312" y="7408"/>
                  </a:cubicBezTo>
                  <a:lnTo>
                    <a:pt x="6888" y="7408"/>
                  </a:lnTo>
                  <a:lnTo>
                    <a:pt x="6888" y="6587"/>
                  </a:lnTo>
                  <a:lnTo>
                    <a:pt x="7577" y="6587"/>
                  </a:lnTo>
                  <a:cubicBezTo>
                    <a:pt x="7796" y="6587"/>
                    <a:pt x="7975" y="6408"/>
                    <a:pt x="7975" y="6189"/>
                  </a:cubicBezTo>
                  <a:lnTo>
                    <a:pt x="7975" y="5479"/>
                  </a:lnTo>
                  <a:lnTo>
                    <a:pt x="7977" y="5479"/>
                  </a:lnTo>
                  <a:cubicBezTo>
                    <a:pt x="8291" y="5479"/>
                    <a:pt x="8547" y="5223"/>
                    <a:pt x="8547" y="4908"/>
                  </a:cubicBezTo>
                  <a:lnTo>
                    <a:pt x="8547" y="4509"/>
                  </a:lnTo>
                  <a:cubicBezTo>
                    <a:pt x="8679" y="4483"/>
                    <a:pt x="8779" y="4367"/>
                    <a:pt x="8779" y="4228"/>
                  </a:cubicBezTo>
                  <a:cubicBezTo>
                    <a:pt x="8779" y="4089"/>
                    <a:pt x="8679" y="3973"/>
                    <a:pt x="8547" y="3947"/>
                  </a:cubicBezTo>
                  <a:lnTo>
                    <a:pt x="8547" y="3708"/>
                  </a:lnTo>
                  <a:cubicBezTo>
                    <a:pt x="8679" y="3682"/>
                    <a:pt x="8779" y="3566"/>
                    <a:pt x="8779" y="3427"/>
                  </a:cubicBezTo>
                  <a:cubicBezTo>
                    <a:pt x="8779" y="3268"/>
                    <a:pt x="8650" y="3140"/>
                    <a:pt x="8492" y="3140"/>
                  </a:cubicBezTo>
                  <a:cubicBezTo>
                    <a:pt x="8334" y="3140"/>
                    <a:pt x="8205" y="3268"/>
                    <a:pt x="8205" y="3427"/>
                  </a:cubicBezTo>
                  <a:cubicBezTo>
                    <a:pt x="8205" y="3566"/>
                    <a:pt x="8305" y="3682"/>
                    <a:pt x="8437" y="3708"/>
                  </a:cubicBezTo>
                  <a:lnTo>
                    <a:pt x="8437" y="3947"/>
                  </a:lnTo>
                  <a:cubicBezTo>
                    <a:pt x="8305" y="3973"/>
                    <a:pt x="8205" y="4089"/>
                    <a:pt x="8205" y="4228"/>
                  </a:cubicBezTo>
                  <a:cubicBezTo>
                    <a:pt x="8205" y="4367"/>
                    <a:pt x="8305" y="4483"/>
                    <a:pt x="8437" y="4509"/>
                  </a:cubicBezTo>
                  <a:lnTo>
                    <a:pt x="8437" y="4908"/>
                  </a:lnTo>
                  <a:cubicBezTo>
                    <a:pt x="8437" y="5162"/>
                    <a:pt x="8230" y="5368"/>
                    <a:pt x="7977" y="5368"/>
                  </a:cubicBezTo>
                  <a:lnTo>
                    <a:pt x="7975" y="5368"/>
                  </a:lnTo>
                  <a:lnTo>
                    <a:pt x="7975" y="2607"/>
                  </a:lnTo>
                  <a:cubicBezTo>
                    <a:pt x="7975" y="2388"/>
                    <a:pt x="7796" y="2209"/>
                    <a:pt x="7577" y="2209"/>
                  </a:cubicBezTo>
                  <a:lnTo>
                    <a:pt x="5421" y="2209"/>
                  </a:lnTo>
                  <a:lnTo>
                    <a:pt x="5421" y="1512"/>
                  </a:lnTo>
                  <a:cubicBezTo>
                    <a:pt x="5553" y="1486"/>
                    <a:pt x="5652" y="1370"/>
                    <a:pt x="5652" y="1231"/>
                  </a:cubicBezTo>
                  <a:cubicBezTo>
                    <a:pt x="5652" y="1073"/>
                    <a:pt x="5524" y="944"/>
                    <a:pt x="5366" y="944"/>
                  </a:cubicBezTo>
                  <a:cubicBezTo>
                    <a:pt x="5227" y="944"/>
                    <a:pt x="5110" y="1044"/>
                    <a:pt x="5085" y="1176"/>
                  </a:cubicBezTo>
                  <a:lnTo>
                    <a:pt x="4845" y="1176"/>
                  </a:lnTo>
                  <a:cubicBezTo>
                    <a:pt x="4819" y="1044"/>
                    <a:pt x="4703" y="944"/>
                    <a:pt x="4564" y="944"/>
                  </a:cubicBezTo>
                  <a:cubicBezTo>
                    <a:pt x="4425" y="944"/>
                    <a:pt x="4309" y="1044"/>
                    <a:pt x="4283" y="1176"/>
                  </a:cubicBezTo>
                  <a:lnTo>
                    <a:pt x="4043" y="1176"/>
                  </a:lnTo>
                  <a:cubicBezTo>
                    <a:pt x="4017" y="1044"/>
                    <a:pt x="3901" y="944"/>
                    <a:pt x="3762" y="944"/>
                  </a:cubicBezTo>
                  <a:cubicBezTo>
                    <a:pt x="3623" y="944"/>
                    <a:pt x="3507" y="1044"/>
                    <a:pt x="3481" y="1176"/>
                  </a:cubicBezTo>
                  <a:lnTo>
                    <a:pt x="3124" y="1176"/>
                  </a:lnTo>
                  <a:lnTo>
                    <a:pt x="3124" y="410"/>
                  </a:lnTo>
                  <a:cubicBezTo>
                    <a:pt x="3124" y="400"/>
                    <a:pt x="3121" y="391"/>
                    <a:pt x="3116" y="383"/>
                  </a:cubicBezTo>
                  <a:cubicBezTo>
                    <a:pt x="3601" y="207"/>
                    <a:pt x="4124" y="110"/>
                    <a:pt x="4670" y="110"/>
                  </a:cubicBezTo>
                  <a:cubicBezTo>
                    <a:pt x="7184" y="110"/>
                    <a:pt x="9229" y="2156"/>
                    <a:pt x="9229" y="4670"/>
                  </a:cubicBezTo>
                  <a:lnTo>
                    <a:pt x="9229" y="4670"/>
                  </a:lnTo>
                  <a:close/>
                  <a:moveTo>
                    <a:pt x="4670" y="0"/>
                  </a:moveTo>
                  <a:lnTo>
                    <a:pt x="4670" y="0"/>
                  </a:lnTo>
                  <a:cubicBezTo>
                    <a:pt x="2095" y="0"/>
                    <a:pt x="0" y="2095"/>
                    <a:pt x="0" y="4670"/>
                  </a:cubicBezTo>
                  <a:cubicBezTo>
                    <a:pt x="0" y="5726"/>
                    <a:pt x="352" y="6700"/>
                    <a:pt x="945" y="7483"/>
                  </a:cubicBezTo>
                  <a:cubicBezTo>
                    <a:pt x="949" y="7493"/>
                    <a:pt x="956" y="7501"/>
                    <a:pt x="964" y="7507"/>
                  </a:cubicBezTo>
                  <a:cubicBezTo>
                    <a:pt x="1818" y="8620"/>
                    <a:pt x="3161" y="9340"/>
                    <a:pt x="4670" y="9340"/>
                  </a:cubicBezTo>
                  <a:cubicBezTo>
                    <a:pt x="7245" y="9340"/>
                    <a:pt x="9340" y="7245"/>
                    <a:pt x="9340" y="4670"/>
                  </a:cubicBezTo>
                  <a:cubicBezTo>
                    <a:pt x="9340" y="2095"/>
                    <a:pt x="7245" y="0"/>
                    <a:pt x="4670"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917" name="Google Shape;917;p10"/>
            <p:cNvCxnSpPr/>
            <p:nvPr/>
          </p:nvCxnSpPr>
          <p:spPr>
            <a:xfrm>
              <a:off x="1104560" y="3375317"/>
              <a:ext cx="918058" cy="0"/>
            </a:xfrm>
            <a:prstGeom prst="straightConnector1">
              <a:avLst/>
            </a:prstGeom>
            <a:noFill/>
            <a:ln cap="flat" cmpd="sng" w="19050">
              <a:solidFill>
                <a:schemeClr val="accent6"/>
              </a:solidFill>
              <a:prstDash val="solid"/>
              <a:round/>
              <a:headEnd len="sm" w="sm" type="none"/>
              <a:tailEnd len="sm" w="sm" type="none"/>
            </a:ln>
          </p:spPr>
        </p:cxnSp>
      </p:grpSp>
      <p:grpSp>
        <p:nvGrpSpPr>
          <p:cNvPr id="918" name="Google Shape;918;p10"/>
          <p:cNvGrpSpPr/>
          <p:nvPr/>
        </p:nvGrpSpPr>
        <p:grpSpPr>
          <a:xfrm>
            <a:off x="3041324" y="2065517"/>
            <a:ext cx="1005836" cy="1178411"/>
            <a:chOff x="3041324" y="2196905"/>
            <a:chExt cx="1005836" cy="1178411"/>
          </a:xfrm>
        </p:grpSpPr>
        <p:sp>
          <p:nvSpPr>
            <p:cNvPr id="919" name="Google Shape;919;p10"/>
            <p:cNvSpPr/>
            <p:nvPr/>
          </p:nvSpPr>
          <p:spPr>
            <a:xfrm>
              <a:off x="3041324" y="2196905"/>
              <a:ext cx="1005836" cy="1005836"/>
            </a:xfrm>
            <a:custGeom>
              <a:rect b="b" l="l" r="r" t="t"/>
              <a:pathLst>
                <a:path extrusionOk="0" h="9341" w="9340">
                  <a:moveTo>
                    <a:pt x="4416" y="9223"/>
                  </a:moveTo>
                  <a:lnTo>
                    <a:pt x="4416" y="9223"/>
                  </a:lnTo>
                  <a:lnTo>
                    <a:pt x="4416" y="4656"/>
                  </a:lnTo>
                  <a:lnTo>
                    <a:pt x="5068" y="4005"/>
                  </a:lnTo>
                  <a:lnTo>
                    <a:pt x="5068" y="9212"/>
                  </a:lnTo>
                  <a:cubicBezTo>
                    <a:pt x="4937" y="9223"/>
                    <a:pt x="4804" y="9230"/>
                    <a:pt x="4670" y="9230"/>
                  </a:cubicBezTo>
                  <a:cubicBezTo>
                    <a:pt x="4585" y="9230"/>
                    <a:pt x="4500" y="9227"/>
                    <a:pt x="4416" y="9223"/>
                  </a:cubicBezTo>
                  <a:lnTo>
                    <a:pt x="4416" y="9223"/>
                  </a:lnTo>
                  <a:close/>
                  <a:moveTo>
                    <a:pt x="7887" y="3992"/>
                  </a:moveTo>
                  <a:lnTo>
                    <a:pt x="7887" y="3992"/>
                  </a:lnTo>
                  <a:cubicBezTo>
                    <a:pt x="8039" y="3992"/>
                    <a:pt x="8163" y="4116"/>
                    <a:pt x="8163" y="4269"/>
                  </a:cubicBezTo>
                  <a:cubicBezTo>
                    <a:pt x="8163" y="4421"/>
                    <a:pt x="8039" y="4545"/>
                    <a:pt x="7887" y="4545"/>
                  </a:cubicBezTo>
                  <a:cubicBezTo>
                    <a:pt x="7734" y="4545"/>
                    <a:pt x="7610" y="4421"/>
                    <a:pt x="7610" y="4269"/>
                  </a:cubicBezTo>
                  <a:cubicBezTo>
                    <a:pt x="7610" y="4116"/>
                    <a:pt x="7734" y="3992"/>
                    <a:pt x="7887" y="3992"/>
                  </a:cubicBezTo>
                  <a:lnTo>
                    <a:pt x="7887" y="3992"/>
                  </a:lnTo>
                  <a:close/>
                  <a:moveTo>
                    <a:pt x="7887" y="3282"/>
                  </a:moveTo>
                  <a:lnTo>
                    <a:pt x="7887" y="3282"/>
                  </a:lnTo>
                  <a:cubicBezTo>
                    <a:pt x="7734" y="3282"/>
                    <a:pt x="7610" y="3158"/>
                    <a:pt x="7610" y="3005"/>
                  </a:cubicBezTo>
                  <a:cubicBezTo>
                    <a:pt x="7610" y="2853"/>
                    <a:pt x="7734" y="2728"/>
                    <a:pt x="7887" y="2728"/>
                  </a:cubicBezTo>
                  <a:cubicBezTo>
                    <a:pt x="8039" y="2728"/>
                    <a:pt x="8163" y="2853"/>
                    <a:pt x="8163" y="3005"/>
                  </a:cubicBezTo>
                  <a:cubicBezTo>
                    <a:pt x="8163" y="3158"/>
                    <a:pt x="8039" y="3282"/>
                    <a:pt x="7887" y="3282"/>
                  </a:cubicBezTo>
                  <a:lnTo>
                    <a:pt x="7887" y="3282"/>
                  </a:lnTo>
                  <a:close/>
                  <a:moveTo>
                    <a:pt x="7887" y="5809"/>
                  </a:moveTo>
                  <a:lnTo>
                    <a:pt x="7887" y="5809"/>
                  </a:lnTo>
                  <a:cubicBezTo>
                    <a:pt x="7734" y="5809"/>
                    <a:pt x="7610" y="5685"/>
                    <a:pt x="7610" y="5532"/>
                  </a:cubicBezTo>
                  <a:cubicBezTo>
                    <a:pt x="7610" y="5380"/>
                    <a:pt x="7734" y="5256"/>
                    <a:pt x="7887" y="5256"/>
                  </a:cubicBezTo>
                  <a:cubicBezTo>
                    <a:pt x="8039" y="5256"/>
                    <a:pt x="8163" y="5380"/>
                    <a:pt x="8163" y="5532"/>
                  </a:cubicBezTo>
                  <a:cubicBezTo>
                    <a:pt x="8163" y="5685"/>
                    <a:pt x="8039" y="5809"/>
                    <a:pt x="7887" y="5809"/>
                  </a:cubicBezTo>
                  <a:lnTo>
                    <a:pt x="7887" y="5809"/>
                  </a:lnTo>
                  <a:close/>
                  <a:moveTo>
                    <a:pt x="7887" y="6519"/>
                  </a:moveTo>
                  <a:lnTo>
                    <a:pt x="7887" y="6519"/>
                  </a:lnTo>
                  <a:cubicBezTo>
                    <a:pt x="8039" y="6519"/>
                    <a:pt x="8163" y="6643"/>
                    <a:pt x="8163" y="6796"/>
                  </a:cubicBezTo>
                  <a:cubicBezTo>
                    <a:pt x="8163" y="6948"/>
                    <a:pt x="8039" y="7072"/>
                    <a:pt x="7887" y="7072"/>
                  </a:cubicBezTo>
                  <a:cubicBezTo>
                    <a:pt x="7734" y="7072"/>
                    <a:pt x="7610" y="6948"/>
                    <a:pt x="7610" y="6796"/>
                  </a:cubicBezTo>
                  <a:cubicBezTo>
                    <a:pt x="7610" y="6643"/>
                    <a:pt x="7734" y="6519"/>
                    <a:pt x="7887" y="6519"/>
                  </a:cubicBezTo>
                  <a:lnTo>
                    <a:pt x="7887" y="6519"/>
                  </a:lnTo>
                  <a:close/>
                  <a:moveTo>
                    <a:pt x="1617" y="4956"/>
                  </a:moveTo>
                  <a:lnTo>
                    <a:pt x="1617" y="4956"/>
                  </a:lnTo>
                  <a:cubicBezTo>
                    <a:pt x="1770" y="4956"/>
                    <a:pt x="1894" y="5080"/>
                    <a:pt x="1894" y="5232"/>
                  </a:cubicBezTo>
                  <a:cubicBezTo>
                    <a:pt x="1894" y="5385"/>
                    <a:pt x="1770" y="5509"/>
                    <a:pt x="1617" y="5509"/>
                  </a:cubicBezTo>
                  <a:cubicBezTo>
                    <a:pt x="1465" y="5509"/>
                    <a:pt x="1341" y="5385"/>
                    <a:pt x="1341" y="5232"/>
                  </a:cubicBezTo>
                  <a:cubicBezTo>
                    <a:pt x="1341" y="5080"/>
                    <a:pt x="1465" y="4956"/>
                    <a:pt x="1617" y="4956"/>
                  </a:cubicBezTo>
                  <a:lnTo>
                    <a:pt x="1617" y="4956"/>
                  </a:lnTo>
                  <a:close/>
                  <a:moveTo>
                    <a:pt x="110" y="4671"/>
                  </a:moveTo>
                  <a:lnTo>
                    <a:pt x="110" y="4671"/>
                  </a:lnTo>
                  <a:cubicBezTo>
                    <a:pt x="110" y="3907"/>
                    <a:pt x="300" y="3188"/>
                    <a:pt x="633" y="2555"/>
                  </a:cubicBezTo>
                  <a:lnTo>
                    <a:pt x="928" y="2555"/>
                  </a:lnTo>
                  <a:cubicBezTo>
                    <a:pt x="1278" y="2555"/>
                    <a:pt x="1562" y="2839"/>
                    <a:pt x="1562" y="3189"/>
                  </a:cubicBezTo>
                  <a:lnTo>
                    <a:pt x="1562" y="4851"/>
                  </a:lnTo>
                  <a:cubicBezTo>
                    <a:pt x="1375" y="4878"/>
                    <a:pt x="1230" y="5038"/>
                    <a:pt x="1230" y="5232"/>
                  </a:cubicBezTo>
                  <a:cubicBezTo>
                    <a:pt x="1230" y="5446"/>
                    <a:pt x="1404" y="5620"/>
                    <a:pt x="1617" y="5620"/>
                  </a:cubicBezTo>
                  <a:cubicBezTo>
                    <a:pt x="1831" y="5620"/>
                    <a:pt x="2004" y="5446"/>
                    <a:pt x="2004" y="5232"/>
                  </a:cubicBezTo>
                  <a:cubicBezTo>
                    <a:pt x="2004" y="5038"/>
                    <a:pt x="1860" y="4878"/>
                    <a:pt x="1673" y="4851"/>
                  </a:cubicBezTo>
                  <a:lnTo>
                    <a:pt x="1673" y="3189"/>
                  </a:lnTo>
                  <a:cubicBezTo>
                    <a:pt x="1673" y="2778"/>
                    <a:pt x="1339" y="2445"/>
                    <a:pt x="928" y="2445"/>
                  </a:cubicBezTo>
                  <a:lnTo>
                    <a:pt x="693" y="2445"/>
                  </a:lnTo>
                  <a:cubicBezTo>
                    <a:pt x="1474" y="1054"/>
                    <a:pt x="2964" y="111"/>
                    <a:pt x="4670" y="111"/>
                  </a:cubicBezTo>
                  <a:cubicBezTo>
                    <a:pt x="7184" y="111"/>
                    <a:pt x="9229" y="2156"/>
                    <a:pt x="9229" y="4671"/>
                  </a:cubicBezTo>
                  <a:cubicBezTo>
                    <a:pt x="9229" y="4957"/>
                    <a:pt x="9201" y="5237"/>
                    <a:pt x="9151" y="5509"/>
                  </a:cubicBezTo>
                  <a:lnTo>
                    <a:pt x="8272" y="5509"/>
                  </a:lnTo>
                  <a:cubicBezTo>
                    <a:pt x="8261" y="5325"/>
                    <a:pt x="8122" y="5177"/>
                    <a:pt x="7942" y="5151"/>
                  </a:cubicBezTo>
                  <a:lnTo>
                    <a:pt x="7942" y="4650"/>
                  </a:lnTo>
                  <a:cubicBezTo>
                    <a:pt x="8129" y="4623"/>
                    <a:pt x="8274" y="4463"/>
                    <a:pt x="8274" y="4269"/>
                  </a:cubicBezTo>
                  <a:cubicBezTo>
                    <a:pt x="8274" y="4074"/>
                    <a:pt x="8129" y="3914"/>
                    <a:pt x="7942" y="3887"/>
                  </a:cubicBezTo>
                  <a:lnTo>
                    <a:pt x="7942" y="3387"/>
                  </a:lnTo>
                  <a:cubicBezTo>
                    <a:pt x="8129" y="3360"/>
                    <a:pt x="8274" y="3200"/>
                    <a:pt x="8274" y="3005"/>
                  </a:cubicBezTo>
                  <a:cubicBezTo>
                    <a:pt x="8274" y="2792"/>
                    <a:pt x="8100" y="2618"/>
                    <a:pt x="7887" y="2618"/>
                  </a:cubicBezTo>
                  <a:cubicBezTo>
                    <a:pt x="7673" y="2618"/>
                    <a:pt x="7500" y="2792"/>
                    <a:pt x="7500" y="3005"/>
                  </a:cubicBezTo>
                  <a:cubicBezTo>
                    <a:pt x="7500" y="3200"/>
                    <a:pt x="7644" y="3360"/>
                    <a:pt x="7832" y="3387"/>
                  </a:cubicBezTo>
                  <a:lnTo>
                    <a:pt x="7832" y="3887"/>
                  </a:lnTo>
                  <a:cubicBezTo>
                    <a:pt x="7644" y="3914"/>
                    <a:pt x="7500" y="4074"/>
                    <a:pt x="7500" y="4269"/>
                  </a:cubicBezTo>
                  <a:cubicBezTo>
                    <a:pt x="7500" y="4463"/>
                    <a:pt x="7644" y="4623"/>
                    <a:pt x="7832" y="4650"/>
                  </a:cubicBezTo>
                  <a:lnTo>
                    <a:pt x="7832" y="5151"/>
                  </a:lnTo>
                  <a:cubicBezTo>
                    <a:pt x="7644" y="5178"/>
                    <a:pt x="7500" y="5338"/>
                    <a:pt x="7500" y="5532"/>
                  </a:cubicBezTo>
                  <a:cubicBezTo>
                    <a:pt x="7500" y="5727"/>
                    <a:pt x="7644" y="5887"/>
                    <a:pt x="7832" y="5914"/>
                  </a:cubicBezTo>
                  <a:lnTo>
                    <a:pt x="7832" y="6414"/>
                  </a:lnTo>
                  <a:cubicBezTo>
                    <a:pt x="7644" y="6441"/>
                    <a:pt x="7500" y="6601"/>
                    <a:pt x="7500" y="6796"/>
                  </a:cubicBezTo>
                  <a:cubicBezTo>
                    <a:pt x="7500" y="7009"/>
                    <a:pt x="7673" y="7183"/>
                    <a:pt x="7887" y="7183"/>
                  </a:cubicBezTo>
                  <a:cubicBezTo>
                    <a:pt x="8100" y="7183"/>
                    <a:pt x="8274" y="7009"/>
                    <a:pt x="8274" y="6796"/>
                  </a:cubicBezTo>
                  <a:cubicBezTo>
                    <a:pt x="8274" y="6601"/>
                    <a:pt x="8129" y="6441"/>
                    <a:pt x="7942" y="6414"/>
                  </a:cubicBezTo>
                  <a:lnTo>
                    <a:pt x="7942" y="5914"/>
                  </a:lnTo>
                  <a:cubicBezTo>
                    <a:pt x="8100" y="5891"/>
                    <a:pt x="8228" y="5773"/>
                    <a:pt x="8263" y="5620"/>
                  </a:cubicBezTo>
                  <a:lnTo>
                    <a:pt x="9129" y="5620"/>
                  </a:lnTo>
                  <a:cubicBezTo>
                    <a:pt x="8837" y="6992"/>
                    <a:pt x="7926" y="8138"/>
                    <a:pt x="6703" y="8750"/>
                  </a:cubicBezTo>
                  <a:lnTo>
                    <a:pt x="6703" y="3844"/>
                  </a:lnTo>
                  <a:cubicBezTo>
                    <a:pt x="6703" y="3835"/>
                    <a:pt x="6700" y="3826"/>
                    <a:pt x="6695" y="3818"/>
                  </a:cubicBezTo>
                  <a:cubicBezTo>
                    <a:pt x="6695" y="3817"/>
                    <a:pt x="6695" y="3815"/>
                    <a:pt x="6694" y="3814"/>
                  </a:cubicBezTo>
                  <a:lnTo>
                    <a:pt x="4717" y="662"/>
                  </a:lnTo>
                  <a:cubicBezTo>
                    <a:pt x="4696" y="630"/>
                    <a:pt x="4643" y="630"/>
                    <a:pt x="4623" y="662"/>
                  </a:cubicBezTo>
                  <a:lnTo>
                    <a:pt x="2645" y="3814"/>
                  </a:lnTo>
                  <a:cubicBezTo>
                    <a:pt x="2640" y="3823"/>
                    <a:pt x="2637" y="3833"/>
                    <a:pt x="2637" y="3844"/>
                  </a:cubicBezTo>
                  <a:lnTo>
                    <a:pt x="2637" y="8750"/>
                  </a:lnTo>
                  <a:cubicBezTo>
                    <a:pt x="1141" y="8001"/>
                    <a:pt x="110" y="6454"/>
                    <a:pt x="110" y="4671"/>
                  </a:cubicBezTo>
                  <a:lnTo>
                    <a:pt x="110" y="4671"/>
                  </a:lnTo>
                  <a:close/>
                  <a:moveTo>
                    <a:pt x="5927" y="4642"/>
                  </a:moveTo>
                  <a:lnTo>
                    <a:pt x="5927" y="4642"/>
                  </a:lnTo>
                  <a:lnTo>
                    <a:pt x="6592" y="3977"/>
                  </a:lnTo>
                  <a:lnTo>
                    <a:pt x="6592" y="8803"/>
                  </a:lnTo>
                  <a:cubicBezTo>
                    <a:pt x="6379" y="8903"/>
                    <a:pt x="6156" y="8986"/>
                    <a:pt x="5927" y="9052"/>
                  </a:cubicBezTo>
                  <a:lnTo>
                    <a:pt x="5927" y="4642"/>
                  </a:lnTo>
                  <a:lnTo>
                    <a:pt x="5927" y="4642"/>
                  </a:lnTo>
                  <a:close/>
                  <a:moveTo>
                    <a:pt x="5179" y="4005"/>
                  </a:moveTo>
                  <a:lnTo>
                    <a:pt x="5179" y="4005"/>
                  </a:lnTo>
                  <a:lnTo>
                    <a:pt x="5816" y="4642"/>
                  </a:lnTo>
                  <a:lnTo>
                    <a:pt x="5816" y="9084"/>
                  </a:lnTo>
                  <a:cubicBezTo>
                    <a:pt x="5609" y="9138"/>
                    <a:pt x="5396" y="9177"/>
                    <a:pt x="5179" y="9201"/>
                  </a:cubicBezTo>
                  <a:lnTo>
                    <a:pt x="5179" y="4005"/>
                  </a:lnTo>
                  <a:lnTo>
                    <a:pt x="5179" y="4005"/>
                  </a:lnTo>
                  <a:close/>
                  <a:moveTo>
                    <a:pt x="3938" y="1962"/>
                  </a:moveTo>
                  <a:lnTo>
                    <a:pt x="3938" y="1962"/>
                  </a:lnTo>
                  <a:lnTo>
                    <a:pt x="4670" y="795"/>
                  </a:lnTo>
                  <a:lnTo>
                    <a:pt x="5391" y="1946"/>
                  </a:lnTo>
                  <a:cubicBezTo>
                    <a:pt x="5158" y="2057"/>
                    <a:pt x="4909" y="2115"/>
                    <a:pt x="4647" y="2115"/>
                  </a:cubicBezTo>
                  <a:cubicBezTo>
                    <a:pt x="4399" y="2115"/>
                    <a:pt x="4161" y="2062"/>
                    <a:pt x="3938" y="1962"/>
                  </a:cubicBezTo>
                  <a:lnTo>
                    <a:pt x="3938" y="1962"/>
                  </a:lnTo>
                  <a:close/>
                  <a:moveTo>
                    <a:pt x="4361" y="4555"/>
                  </a:moveTo>
                  <a:lnTo>
                    <a:pt x="4361" y="4555"/>
                  </a:lnTo>
                  <a:lnTo>
                    <a:pt x="3664" y="3859"/>
                  </a:lnTo>
                  <a:cubicBezTo>
                    <a:pt x="3659" y="3854"/>
                    <a:pt x="3653" y="3850"/>
                    <a:pt x="3646" y="3847"/>
                  </a:cubicBezTo>
                  <a:cubicBezTo>
                    <a:pt x="3640" y="3844"/>
                    <a:pt x="3633" y="3843"/>
                    <a:pt x="3625" y="3843"/>
                  </a:cubicBezTo>
                  <a:cubicBezTo>
                    <a:pt x="3618" y="3843"/>
                    <a:pt x="3611" y="3844"/>
                    <a:pt x="3604" y="3847"/>
                  </a:cubicBezTo>
                  <a:cubicBezTo>
                    <a:pt x="3597" y="3850"/>
                    <a:pt x="3591" y="3854"/>
                    <a:pt x="3586" y="3859"/>
                  </a:cubicBezTo>
                  <a:lnTo>
                    <a:pt x="2747" y="4697"/>
                  </a:lnTo>
                  <a:lnTo>
                    <a:pt x="2747" y="3860"/>
                  </a:lnTo>
                  <a:lnTo>
                    <a:pt x="3878" y="2057"/>
                  </a:lnTo>
                  <a:cubicBezTo>
                    <a:pt x="4120" y="2168"/>
                    <a:pt x="4378" y="2226"/>
                    <a:pt x="4647" y="2226"/>
                  </a:cubicBezTo>
                  <a:cubicBezTo>
                    <a:pt x="4926" y="2226"/>
                    <a:pt x="5202" y="2162"/>
                    <a:pt x="5451" y="2042"/>
                  </a:cubicBezTo>
                  <a:lnTo>
                    <a:pt x="6577" y="3836"/>
                  </a:lnTo>
                  <a:lnTo>
                    <a:pt x="5871" y="4541"/>
                  </a:lnTo>
                  <a:lnTo>
                    <a:pt x="5162" y="3832"/>
                  </a:lnTo>
                  <a:cubicBezTo>
                    <a:pt x="5157" y="3827"/>
                    <a:pt x="5151" y="3823"/>
                    <a:pt x="5144" y="3820"/>
                  </a:cubicBezTo>
                  <a:cubicBezTo>
                    <a:pt x="5138" y="3817"/>
                    <a:pt x="5131" y="3816"/>
                    <a:pt x="5123" y="3816"/>
                  </a:cubicBezTo>
                  <a:cubicBezTo>
                    <a:pt x="5116" y="3816"/>
                    <a:pt x="5109" y="3817"/>
                    <a:pt x="5102" y="3820"/>
                  </a:cubicBezTo>
                  <a:cubicBezTo>
                    <a:pt x="5095" y="3823"/>
                    <a:pt x="5089" y="3827"/>
                    <a:pt x="5084" y="3832"/>
                  </a:cubicBezTo>
                  <a:lnTo>
                    <a:pt x="4361" y="4555"/>
                  </a:lnTo>
                  <a:lnTo>
                    <a:pt x="4361" y="4555"/>
                  </a:lnTo>
                  <a:close/>
                  <a:moveTo>
                    <a:pt x="3680" y="4031"/>
                  </a:moveTo>
                  <a:lnTo>
                    <a:pt x="3680" y="4031"/>
                  </a:lnTo>
                  <a:lnTo>
                    <a:pt x="4305" y="4656"/>
                  </a:lnTo>
                  <a:lnTo>
                    <a:pt x="4305" y="9214"/>
                  </a:lnTo>
                  <a:cubicBezTo>
                    <a:pt x="4093" y="9197"/>
                    <a:pt x="3884" y="9166"/>
                    <a:pt x="3680" y="9121"/>
                  </a:cubicBezTo>
                  <a:lnTo>
                    <a:pt x="3680" y="4031"/>
                  </a:lnTo>
                  <a:lnTo>
                    <a:pt x="3680" y="4031"/>
                  </a:lnTo>
                  <a:close/>
                  <a:moveTo>
                    <a:pt x="2747" y="4848"/>
                  </a:moveTo>
                  <a:lnTo>
                    <a:pt x="2747" y="4848"/>
                  </a:lnTo>
                  <a:cubicBezTo>
                    <a:pt x="2753" y="4846"/>
                    <a:pt x="2759" y="4842"/>
                    <a:pt x="2763" y="4838"/>
                  </a:cubicBezTo>
                  <a:lnTo>
                    <a:pt x="3570" y="4031"/>
                  </a:lnTo>
                  <a:lnTo>
                    <a:pt x="3570" y="9095"/>
                  </a:lnTo>
                  <a:cubicBezTo>
                    <a:pt x="3284" y="9024"/>
                    <a:pt x="3009" y="8926"/>
                    <a:pt x="2747" y="8804"/>
                  </a:cubicBezTo>
                  <a:lnTo>
                    <a:pt x="2747" y="4848"/>
                  </a:lnTo>
                  <a:lnTo>
                    <a:pt x="2747" y="4848"/>
                  </a:lnTo>
                  <a:close/>
                  <a:moveTo>
                    <a:pt x="6676" y="8887"/>
                  </a:moveTo>
                  <a:lnTo>
                    <a:pt x="6676" y="8887"/>
                  </a:lnTo>
                  <a:cubicBezTo>
                    <a:pt x="8250" y="8135"/>
                    <a:pt x="9340" y="6528"/>
                    <a:pt x="9340" y="4671"/>
                  </a:cubicBezTo>
                  <a:cubicBezTo>
                    <a:pt x="9340" y="2095"/>
                    <a:pt x="7245" y="0"/>
                    <a:pt x="4670" y="0"/>
                  </a:cubicBezTo>
                  <a:cubicBezTo>
                    <a:pt x="2892" y="0"/>
                    <a:pt x="1343" y="1000"/>
                    <a:pt x="554" y="2466"/>
                  </a:cubicBezTo>
                  <a:cubicBezTo>
                    <a:pt x="550" y="2472"/>
                    <a:pt x="546" y="2478"/>
                    <a:pt x="544" y="2485"/>
                  </a:cubicBezTo>
                  <a:cubicBezTo>
                    <a:pt x="197" y="3137"/>
                    <a:pt x="0" y="3881"/>
                    <a:pt x="0" y="4671"/>
                  </a:cubicBezTo>
                  <a:cubicBezTo>
                    <a:pt x="0" y="6528"/>
                    <a:pt x="1089" y="8135"/>
                    <a:pt x="2663" y="8887"/>
                  </a:cubicBezTo>
                  <a:cubicBezTo>
                    <a:pt x="2667" y="8890"/>
                    <a:pt x="2672" y="8892"/>
                    <a:pt x="2677" y="8893"/>
                  </a:cubicBezTo>
                  <a:cubicBezTo>
                    <a:pt x="2970" y="9032"/>
                    <a:pt x="3279" y="9140"/>
                    <a:pt x="3601" y="9216"/>
                  </a:cubicBezTo>
                  <a:cubicBezTo>
                    <a:pt x="3609" y="9219"/>
                    <a:pt x="3616" y="9222"/>
                    <a:pt x="3625" y="9222"/>
                  </a:cubicBezTo>
                  <a:cubicBezTo>
                    <a:pt x="3625" y="9222"/>
                    <a:pt x="3626" y="9222"/>
                    <a:pt x="3626" y="9222"/>
                  </a:cubicBezTo>
                  <a:cubicBezTo>
                    <a:pt x="3862" y="9276"/>
                    <a:pt x="4104" y="9312"/>
                    <a:pt x="4352" y="9329"/>
                  </a:cubicBezTo>
                  <a:cubicBezTo>
                    <a:pt x="4355" y="9329"/>
                    <a:pt x="4358" y="9330"/>
                    <a:pt x="4361" y="9330"/>
                  </a:cubicBezTo>
                  <a:cubicBezTo>
                    <a:pt x="4362" y="9330"/>
                    <a:pt x="4363" y="9330"/>
                    <a:pt x="4365" y="9330"/>
                  </a:cubicBezTo>
                  <a:cubicBezTo>
                    <a:pt x="4466" y="9336"/>
                    <a:pt x="4567" y="9341"/>
                    <a:pt x="4670" y="9341"/>
                  </a:cubicBezTo>
                  <a:cubicBezTo>
                    <a:pt x="4822" y="9341"/>
                    <a:pt x="4973" y="9333"/>
                    <a:pt x="5122" y="9318"/>
                  </a:cubicBezTo>
                  <a:cubicBezTo>
                    <a:pt x="5122" y="9318"/>
                    <a:pt x="5123" y="9319"/>
                    <a:pt x="5123" y="9319"/>
                  </a:cubicBezTo>
                  <a:cubicBezTo>
                    <a:pt x="5124" y="9319"/>
                    <a:pt x="5125" y="9318"/>
                    <a:pt x="5126" y="9318"/>
                  </a:cubicBezTo>
                  <a:cubicBezTo>
                    <a:pt x="5671" y="9265"/>
                    <a:pt x="6188" y="9118"/>
                    <a:pt x="6662" y="8893"/>
                  </a:cubicBezTo>
                  <a:cubicBezTo>
                    <a:pt x="6667" y="8892"/>
                    <a:pt x="6672" y="8890"/>
                    <a:pt x="6676" y="8887"/>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920" name="Google Shape;920;p10"/>
            <p:cNvCxnSpPr/>
            <p:nvPr/>
          </p:nvCxnSpPr>
          <p:spPr>
            <a:xfrm>
              <a:off x="3086080" y="3375316"/>
              <a:ext cx="918058" cy="0"/>
            </a:xfrm>
            <a:prstGeom prst="straightConnector1">
              <a:avLst/>
            </a:prstGeom>
            <a:noFill/>
            <a:ln cap="flat" cmpd="sng" w="19050">
              <a:solidFill>
                <a:schemeClr val="accent6"/>
              </a:solidFill>
              <a:prstDash val="solid"/>
              <a:round/>
              <a:headEnd len="sm" w="sm" type="none"/>
              <a:tailEnd len="sm" w="sm" type="none"/>
            </a:ln>
          </p:spPr>
        </p:cxnSp>
      </p:grpSp>
      <p:grpSp>
        <p:nvGrpSpPr>
          <p:cNvPr id="921" name="Google Shape;921;p10"/>
          <p:cNvGrpSpPr/>
          <p:nvPr/>
        </p:nvGrpSpPr>
        <p:grpSpPr>
          <a:xfrm>
            <a:off x="4995985" y="2062017"/>
            <a:ext cx="1005836" cy="1181912"/>
            <a:chOff x="4995985" y="2193405"/>
            <a:chExt cx="1005836" cy="1181912"/>
          </a:xfrm>
        </p:grpSpPr>
        <p:grpSp>
          <p:nvGrpSpPr>
            <p:cNvPr id="922" name="Google Shape;922;p10"/>
            <p:cNvGrpSpPr/>
            <p:nvPr/>
          </p:nvGrpSpPr>
          <p:grpSpPr>
            <a:xfrm>
              <a:off x="4995985" y="2193405"/>
              <a:ext cx="1005836" cy="1005836"/>
              <a:chOff x="4585" y="954"/>
              <a:chExt cx="668" cy="669"/>
            </a:xfrm>
          </p:grpSpPr>
          <p:sp>
            <p:nvSpPr>
              <p:cNvPr id="923" name="Google Shape;923;p10"/>
              <p:cNvSpPr/>
              <p:nvPr/>
            </p:nvSpPr>
            <p:spPr>
              <a:xfrm>
                <a:off x="4585" y="954"/>
                <a:ext cx="668" cy="669"/>
              </a:xfrm>
              <a:custGeom>
                <a:rect b="b" l="l" r="r" t="t"/>
                <a:pathLst>
                  <a:path extrusionOk="0" h="9385" w="9385">
                    <a:moveTo>
                      <a:pt x="4693" y="9274"/>
                    </a:moveTo>
                    <a:lnTo>
                      <a:pt x="4693" y="9274"/>
                    </a:lnTo>
                    <a:cubicBezTo>
                      <a:pt x="3249" y="9274"/>
                      <a:pt x="1960" y="8602"/>
                      <a:pt x="1120" y="7556"/>
                    </a:cubicBezTo>
                    <a:lnTo>
                      <a:pt x="3938" y="7556"/>
                    </a:lnTo>
                    <a:cubicBezTo>
                      <a:pt x="3892" y="7631"/>
                      <a:pt x="3839" y="7703"/>
                      <a:pt x="3780" y="7770"/>
                    </a:cubicBezTo>
                    <a:cubicBezTo>
                      <a:pt x="3753" y="7801"/>
                      <a:pt x="3747" y="7843"/>
                      <a:pt x="3764" y="7880"/>
                    </a:cubicBezTo>
                    <a:cubicBezTo>
                      <a:pt x="3780" y="7915"/>
                      <a:pt x="3815" y="7938"/>
                      <a:pt x="3855" y="7938"/>
                    </a:cubicBezTo>
                    <a:lnTo>
                      <a:pt x="5531" y="7938"/>
                    </a:lnTo>
                    <a:cubicBezTo>
                      <a:pt x="5571" y="7938"/>
                      <a:pt x="5605" y="7915"/>
                      <a:pt x="5622" y="7880"/>
                    </a:cubicBezTo>
                    <a:cubicBezTo>
                      <a:pt x="5638" y="7843"/>
                      <a:pt x="5632" y="7801"/>
                      <a:pt x="5605" y="7770"/>
                    </a:cubicBezTo>
                    <a:cubicBezTo>
                      <a:pt x="5546" y="7703"/>
                      <a:pt x="5494" y="7631"/>
                      <a:pt x="5447" y="7556"/>
                    </a:cubicBezTo>
                    <a:lnTo>
                      <a:pt x="8265" y="7556"/>
                    </a:lnTo>
                    <a:cubicBezTo>
                      <a:pt x="7425" y="8602"/>
                      <a:pt x="6136" y="9274"/>
                      <a:pt x="4693" y="9274"/>
                    </a:cubicBezTo>
                    <a:lnTo>
                      <a:pt x="4693" y="9274"/>
                    </a:lnTo>
                    <a:close/>
                    <a:moveTo>
                      <a:pt x="823" y="5224"/>
                    </a:moveTo>
                    <a:lnTo>
                      <a:pt x="823" y="5224"/>
                    </a:lnTo>
                    <a:cubicBezTo>
                      <a:pt x="725" y="5224"/>
                      <a:pt x="646" y="5145"/>
                      <a:pt x="646" y="5047"/>
                    </a:cubicBezTo>
                    <a:cubicBezTo>
                      <a:pt x="646" y="4950"/>
                      <a:pt x="725" y="4871"/>
                      <a:pt x="823" y="4871"/>
                    </a:cubicBezTo>
                    <a:cubicBezTo>
                      <a:pt x="920" y="4871"/>
                      <a:pt x="1000" y="4950"/>
                      <a:pt x="1000" y="5047"/>
                    </a:cubicBezTo>
                    <a:cubicBezTo>
                      <a:pt x="1000" y="5145"/>
                      <a:pt x="920" y="5224"/>
                      <a:pt x="823" y="5224"/>
                    </a:cubicBezTo>
                    <a:lnTo>
                      <a:pt x="823" y="5224"/>
                    </a:lnTo>
                    <a:close/>
                    <a:moveTo>
                      <a:pt x="823" y="5676"/>
                    </a:moveTo>
                    <a:lnTo>
                      <a:pt x="823" y="5676"/>
                    </a:lnTo>
                    <a:cubicBezTo>
                      <a:pt x="920" y="5676"/>
                      <a:pt x="1000" y="5755"/>
                      <a:pt x="1000" y="5853"/>
                    </a:cubicBezTo>
                    <a:cubicBezTo>
                      <a:pt x="1000" y="5950"/>
                      <a:pt x="920" y="6030"/>
                      <a:pt x="823" y="6030"/>
                    </a:cubicBezTo>
                    <a:cubicBezTo>
                      <a:pt x="725" y="6030"/>
                      <a:pt x="646" y="5950"/>
                      <a:pt x="646" y="5853"/>
                    </a:cubicBezTo>
                    <a:cubicBezTo>
                      <a:pt x="646" y="5755"/>
                      <a:pt x="725" y="5676"/>
                      <a:pt x="823" y="5676"/>
                    </a:cubicBezTo>
                    <a:lnTo>
                      <a:pt x="823" y="5676"/>
                    </a:lnTo>
                    <a:close/>
                    <a:moveTo>
                      <a:pt x="3028" y="426"/>
                    </a:moveTo>
                    <a:lnTo>
                      <a:pt x="3028" y="426"/>
                    </a:lnTo>
                    <a:lnTo>
                      <a:pt x="3028" y="2221"/>
                    </a:lnTo>
                    <a:lnTo>
                      <a:pt x="1772" y="2221"/>
                    </a:lnTo>
                    <a:cubicBezTo>
                      <a:pt x="1551" y="2221"/>
                      <a:pt x="1372" y="2400"/>
                      <a:pt x="1372" y="2620"/>
                    </a:cubicBezTo>
                    <a:lnTo>
                      <a:pt x="1372" y="4992"/>
                    </a:lnTo>
                    <a:lnTo>
                      <a:pt x="1105" y="4992"/>
                    </a:lnTo>
                    <a:cubicBezTo>
                      <a:pt x="1079" y="4860"/>
                      <a:pt x="963" y="4759"/>
                      <a:pt x="823" y="4759"/>
                    </a:cubicBezTo>
                    <a:cubicBezTo>
                      <a:pt x="664" y="4759"/>
                      <a:pt x="535" y="4889"/>
                      <a:pt x="535" y="5047"/>
                    </a:cubicBezTo>
                    <a:cubicBezTo>
                      <a:pt x="535" y="5187"/>
                      <a:pt x="635" y="5304"/>
                      <a:pt x="767" y="5330"/>
                    </a:cubicBezTo>
                    <a:lnTo>
                      <a:pt x="767" y="5571"/>
                    </a:lnTo>
                    <a:cubicBezTo>
                      <a:pt x="635" y="5597"/>
                      <a:pt x="535" y="5713"/>
                      <a:pt x="535" y="5853"/>
                    </a:cubicBezTo>
                    <a:cubicBezTo>
                      <a:pt x="535" y="6012"/>
                      <a:pt x="664" y="6141"/>
                      <a:pt x="823" y="6141"/>
                    </a:cubicBezTo>
                    <a:cubicBezTo>
                      <a:pt x="982" y="6141"/>
                      <a:pt x="1111" y="6012"/>
                      <a:pt x="1111" y="5853"/>
                    </a:cubicBezTo>
                    <a:cubicBezTo>
                      <a:pt x="1111" y="5713"/>
                      <a:pt x="1011" y="5597"/>
                      <a:pt x="878" y="5571"/>
                    </a:cubicBezTo>
                    <a:lnTo>
                      <a:pt x="878" y="5330"/>
                    </a:lnTo>
                    <a:cubicBezTo>
                      <a:pt x="993" y="5307"/>
                      <a:pt x="1083" y="5217"/>
                      <a:pt x="1105" y="5103"/>
                    </a:cubicBezTo>
                    <a:lnTo>
                      <a:pt x="1372" y="5103"/>
                    </a:lnTo>
                    <a:lnTo>
                      <a:pt x="1372" y="6219"/>
                    </a:lnTo>
                    <a:cubicBezTo>
                      <a:pt x="1372" y="6440"/>
                      <a:pt x="1551" y="6619"/>
                      <a:pt x="1772" y="6619"/>
                    </a:cubicBezTo>
                    <a:lnTo>
                      <a:pt x="4165" y="6619"/>
                    </a:lnTo>
                    <a:lnTo>
                      <a:pt x="4165" y="6750"/>
                    </a:lnTo>
                    <a:cubicBezTo>
                      <a:pt x="4165" y="6994"/>
                      <a:pt x="4107" y="7231"/>
                      <a:pt x="3999" y="7444"/>
                    </a:cubicBezTo>
                    <a:lnTo>
                      <a:pt x="1033" y="7444"/>
                    </a:lnTo>
                    <a:cubicBezTo>
                      <a:pt x="455" y="6678"/>
                      <a:pt x="111" y="5725"/>
                      <a:pt x="111" y="4693"/>
                    </a:cubicBezTo>
                    <a:cubicBezTo>
                      <a:pt x="111" y="2754"/>
                      <a:pt x="1323" y="1094"/>
                      <a:pt x="3028" y="426"/>
                    </a:cubicBezTo>
                    <a:lnTo>
                      <a:pt x="3028" y="426"/>
                    </a:lnTo>
                    <a:close/>
                    <a:moveTo>
                      <a:pt x="8533" y="4072"/>
                    </a:moveTo>
                    <a:lnTo>
                      <a:pt x="8533" y="4072"/>
                    </a:lnTo>
                    <a:cubicBezTo>
                      <a:pt x="8631" y="4072"/>
                      <a:pt x="8710" y="4152"/>
                      <a:pt x="8710" y="4249"/>
                    </a:cubicBezTo>
                    <a:cubicBezTo>
                      <a:pt x="8710" y="4347"/>
                      <a:pt x="8631" y="4426"/>
                      <a:pt x="8533" y="4426"/>
                    </a:cubicBezTo>
                    <a:cubicBezTo>
                      <a:pt x="8436" y="4426"/>
                      <a:pt x="8356" y="4347"/>
                      <a:pt x="8356" y="4249"/>
                    </a:cubicBezTo>
                    <a:cubicBezTo>
                      <a:pt x="8356" y="4152"/>
                      <a:pt x="8436" y="4072"/>
                      <a:pt x="8533" y="4072"/>
                    </a:cubicBezTo>
                    <a:lnTo>
                      <a:pt x="8533" y="4072"/>
                    </a:lnTo>
                    <a:close/>
                    <a:moveTo>
                      <a:pt x="8533" y="3620"/>
                    </a:moveTo>
                    <a:lnTo>
                      <a:pt x="8533" y="3620"/>
                    </a:lnTo>
                    <a:cubicBezTo>
                      <a:pt x="8436" y="3620"/>
                      <a:pt x="8356" y="3541"/>
                      <a:pt x="8356" y="3444"/>
                    </a:cubicBezTo>
                    <a:cubicBezTo>
                      <a:pt x="8356" y="3346"/>
                      <a:pt x="8436" y="3267"/>
                      <a:pt x="8533" y="3267"/>
                    </a:cubicBezTo>
                    <a:cubicBezTo>
                      <a:pt x="8631" y="3267"/>
                      <a:pt x="8710" y="3346"/>
                      <a:pt x="8710" y="3444"/>
                    </a:cubicBezTo>
                    <a:cubicBezTo>
                      <a:pt x="8710" y="3541"/>
                      <a:pt x="8631" y="3620"/>
                      <a:pt x="8533" y="3620"/>
                    </a:cubicBezTo>
                    <a:lnTo>
                      <a:pt x="8533" y="3620"/>
                    </a:lnTo>
                    <a:close/>
                    <a:moveTo>
                      <a:pt x="1483" y="5925"/>
                    </a:moveTo>
                    <a:lnTo>
                      <a:pt x="1483" y="5925"/>
                    </a:lnTo>
                    <a:lnTo>
                      <a:pt x="7902" y="5925"/>
                    </a:lnTo>
                    <a:lnTo>
                      <a:pt x="7902" y="6219"/>
                    </a:lnTo>
                    <a:cubicBezTo>
                      <a:pt x="7902" y="6378"/>
                      <a:pt x="7773" y="6508"/>
                      <a:pt x="7614" y="6508"/>
                    </a:cubicBezTo>
                    <a:lnTo>
                      <a:pt x="1772" y="6508"/>
                    </a:lnTo>
                    <a:cubicBezTo>
                      <a:pt x="1613" y="6508"/>
                      <a:pt x="1483" y="6378"/>
                      <a:pt x="1483" y="6219"/>
                    </a:cubicBezTo>
                    <a:lnTo>
                      <a:pt x="1483" y="5925"/>
                    </a:lnTo>
                    <a:lnTo>
                      <a:pt x="1483" y="5925"/>
                    </a:lnTo>
                    <a:close/>
                    <a:moveTo>
                      <a:pt x="5751" y="4184"/>
                    </a:moveTo>
                    <a:lnTo>
                      <a:pt x="5751" y="4184"/>
                    </a:lnTo>
                    <a:cubicBezTo>
                      <a:pt x="5751" y="3858"/>
                      <a:pt x="6016" y="3594"/>
                      <a:pt x="6342" y="3594"/>
                    </a:cubicBezTo>
                    <a:cubicBezTo>
                      <a:pt x="6668" y="3594"/>
                      <a:pt x="6933" y="3858"/>
                      <a:pt x="6933" y="4184"/>
                    </a:cubicBezTo>
                    <a:cubicBezTo>
                      <a:pt x="6933" y="4510"/>
                      <a:pt x="6668" y="4775"/>
                      <a:pt x="6342" y="4775"/>
                    </a:cubicBezTo>
                    <a:cubicBezTo>
                      <a:pt x="6016" y="4775"/>
                      <a:pt x="5751" y="4510"/>
                      <a:pt x="5751" y="4184"/>
                    </a:cubicBezTo>
                    <a:lnTo>
                      <a:pt x="5751" y="4184"/>
                    </a:lnTo>
                    <a:close/>
                    <a:moveTo>
                      <a:pt x="3625" y="4184"/>
                    </a:moveTo>
                    <a:lnTo>
                      <a:pt x="3625" y="4184"/>
                    </a:lnTo>
                    <a:cubicBezTo>
                      <a:pt x="3625" y="4510"/>
                      <a:pt x="3360" y="4775"/>
                      <a:pt x="3034" y="4775"/>
                    </a:cubicBezTo>
                    <a:cubicBezTo>
                      <a:pt x="2709" y="4775"/>
                      <a:pt x="2444" y="4510"/>
                      <a:pt x="2444" y="4184"/>
                    </a:cubicBezTo>
                    <a:cubicBezTo>
                      <a:pt x="2444" y="3858"/>
                      <a:pt x="2709" y="3594"/>
                      <a:pt x="3034" y="3594"/>
                    </a:cubicBezTo>
                    <a:cubicBezTo>
                      <a:pt x="3360" y="3594"/>
                      <a:pt x="3625" y="3858"/>
                      <a:pt x="3625" y="4184"/>
                    </a:cubicBezTo>
                    <a:lnTo>
                      <a:pt x="3625" y="4184"/>
                    </a:lnTo>
                    <a:close/>
                    <a:moveTo>
                      <a:pt x="4637" y="3785"/>
                    </a:moveTo>
                    <a:lnTo>
                      <a:pt x="4637" y="3785"/>
                    </a:lnTo>
                    <a:cubicBezTo>
                      <a:pt x="4438" y="3810"/>
                      <a:pt x="4284" y="3978"/>
                      <a:pt x="4284" y="4184"/>
                    </a:cubicBezTo>
                    <a:cubicBezTo>
                      <a:pt x="4284" y="4407"/>
                      <a:pt x="4465" y="4589"/>
                      <a:pt x="4688" y="4589"/>
                    </a:cubicBezTo>
                    <a:cubicBezTo>
                      <a:pt x="4911" y="4589"/>
                      <a:pt x="5093" y="4407"/>
                      <a:pt x="5093" y="4184"/>
                    </a:cubicBezTo>
                    <a:cubicBezTo>
                      <a:pt x="5093" y="3981"/>
                      <a:pt x="4943" y="3815"/>
                      <a:pt x="4748" y="3786"/>
                    </a:cubicBezTo>
                    <a:lnTo>
                      <a:pt x="4748" y="3600"/>
                    </a:lnTo>
                    <a:cubicBezTo>
                      <a:pt x="5045" y="3630"/>
                      <a:pt x="5279" y="3879"/>
                      <a:pt x="5279" y="4184"/>
                    </a:cubicBezTo>
                    <a:cubicBezTo>
                      <a:pt x="5279" y="4510"/>
                      <a:pt x="5014" y="4775"/>
                      <a:pt x="4688" y="4775"/>
                    </a:cubicBezTo>
                    <a:cubicBezTo>
                      <a:pt x="4363" y="4775"/>
                      <a:pt x="4098" y="4510"/>
                      <a:pt x="4098" y="4184"/>
                    </a:cubicBezTo>
                    <a:cubicBezTo>
                      <a:pt x="4098" y="3876"/>
                      <a:pt x="4336" y="3625"/>
                      <a:pt x="4637" y="3599"/>
                    </a:cubicBezTo>
                    <a:lnTo>
                      <a:pt x="4637" y="3785"/>
                    </a:lnTo>
                    <a:lnTo>
                      <a:pt x="4637" y="3785"/>
                    </a:lnTo>
                    <a:close/>
                    <a:moveTo>
                      <a:pt x="4688" y="3891"/>
                    </a:moveTo>
                    <a:lnTo>
                      <a:pt x="4688" y="3891"/>
                    </a:lnTo>
                    <a:cubicBezTo>
                      <a:pt x="4850" y="3891"/>
                      <a:pt x="4982" y="4022"/>
                      <a:pt x="4982" y="4184"/>
                    </a:cubicBezTo>
                    <a:cubicBezTo>
                      <a:pt x="4982" y="4346"/>
                      <a:pt x="4850" y="4477"/>
                      <a:pt x="4688" y="4477"/>
                    </a:cubicBezTo>
                    <a:cubicBezTo>
                      <a:pt x="4526" y="4477"/>
                      <a:pt x="4395" y="4346"/>
                      <a:pt x="4395" y="4184"/>
                    </a:cubicBezTo>
                    <a:cubicBezTo>
                      <a:pt x="4395" y="4022"/>
                      <a:pt x="4526" y="3891"/>
                      <a:pt x="4688" y="3891"/>
                    </a:cubicBezTo>
                    <a:lnTo>
                      <a:pt x="4688" y="3891"/>
                    </a:lnTo>
                    <a:close/>
                    <a:moveTo>
                      <a:pt x="4637" y="2332"/>
                    </a:moveTo>
                    <a:lnTo>
                      <a:pt x="4637" y="2332"/>
                    </a:lnTo>
                    <a:lnTo>
                      <a:pt x="4637" y="3485"/>
                    </a:lnTo>
                    <a:cubicBezTo>
                      <a:pt x="4292" y="3510"/>
                      <a:pt x="4016" y="3784"/>
                      <a:pt x="3989" y="4128"/>
                    </a:cubicBezTo>
                    <a:lnTo>
                      <a:pt x="3733" y="4128"/>
                    </a:lnTo>
                    <a:cubicBezTo>
                      <a:pt x="3705" y="3767"/>
                      <a:pt x="3403" y="3482"/>
                      <a:pt x="3034" y="3482"/>
                    </a:cubicBezTo>
                    <a:cubicBezTo>
                      <a:pt x="2647" y="3482"/>
                      <a:pt x="2333" y="3797"/>
                      <a:pt x="2333" y="4184"/>
                    </a:cubicBezTo>
                    <a:cubicBezTo>
                      <a:pt x="2333" y="4571"/>
                      <a:pt x="2647" y="4886"/>
                      <a:pt x="3034" y="4886"/>
                    </a:cubicBezTo>
                    <a:cubicBezTo>
                      <a:pt x="3403" y="4886"/>
                      <a:pt x="3705" y="4601"/>
                      <a:pt x="3733" y="4240"/>
                    </a:cubicBezTo>
                    <a:lnTo>
                      <a:pt x="3989" y="4240"/>
                    </a:lnTo>
                    <a:cubicBezTo>
                      <a:pt x="4018" y="4601"/>
                      <a:pt x="4320" y="4886"/>
                      <a:pt x="4688" y="4886"/>
                    </a:cubicBezTo>
                    <a:cubicBezTo>
                      <a:pt x="5056" y="4886"/>
                      <a:pt x="5359" y="4601"/>
                      <a:pt x="5387" y="4240"/>
                    </a:cubicBezTo>
                    <a:lnTo>
                      <a:pt x="5643" y="4240"/>
                    </a:lnTo>
                    <a:cubicBezTo>
                      <a:pt x="5672" y="4601"/>
                      <a:pt x="5974" y="4886"/>
                      <a:pt x="6342" y="4886"/>
                    </a:cubicBezTo>
                    <a:cubicBezTo>
                      <a:pt x="6729" y="4886"/>
                      <a:pt x="7044" y="4571"/>
                      <a:pt x="7044" y="4184"/>
                    </a:cubicBezTo>
                    <a:cubicBezTo>
                      <a:pt x="7044" y="3797"/>
                      <a:pt x="6729" y="3482"/>
                      <a:pt x="6342" y="3482"/>
                    </a:cubicBezTo>
                    <a:cubicBezTo>
                      <a:pt x="5974" y="3482"/>
                      <a:pt x="5672" y="3767"/>
                      <a:pt x="5643" y="4128"/>
                    </a:cubicBezTo>
                    <a:lnTo>
                      <a:pt x="5387" y="4128"/>
                    </a:lnTo>
                    <a:cubicBezTo>
                      <a:pt x="5360" y="3787"/>
                      <a:pt x="5089" y="3514"/>
                      <a:pt x="4748" y="3485"/>
                    </a:cubicBezTo>
                    <a:lnTo>
                      <a:pt x="4748" y="2332"/>
                    </a:lnTo>
                    <a:lnTo>
                      <a:pt x="7614" y="2332"/>
                    </a:lnTo>
                    <a:cubicBezTo>
                      <a:pt x="7773" y="2332"/>
                      <a:pt x="7902" y="2461"/>
                      <a:pt x="7902" y="2620"/>
                    </a:cubicBezTo>
                    <a:lnTo>
                      <a:pt x="7902" y="5814"/>
                    </a:lnTo>
                    <a:lnTo>
                      <a:pt x="1483" y="5814"/>
                    </a:lnTo>
                    <a:lnTo>
                      <a:pt x="1483" y="2620"/>
                    </a:lnTo>
                    <a:cubicBezTo>
                      <a:pt x="1483" y="2461"/>
                      <a:pt x="1613" y="2332"/>
                      <a:pt x="1772" y="2332"/>
                    </a:cubicBezTo>
                    <a:lnTo>
                      <a:pt x="4637" y="2332"/>
                    </a:lnTo>
                    <a:lnTo>
                      <a:pt x="4637" y="2332"/>
                    </a:lnTo>
                    <a:close/>
                    <a:moveTo>
                      <a:pt x="3604" y="1238"/>
                    </a:moveTo>
                    <a:lnTo>
                      <a:pt x="3604" y="1238"/>
                    </a:lnTo>
                    <a:cubicBezTo>
                      <a:pt x="3604" y="1140"/>
                      <a:pt x="3683" y="1061"/>
                      <a:pt x="3781" y="1061"/>
                    </a:cubicBezTo>
                    <a:cubicBezTo>
                      <a:pt x="3878" y="1061"/>
                      <a:pt x="3958" y="1140"/>
                      <a:pt x="3958" y="1238"/>
                    </a:cubicBezTo>
                    <a:cubicBezTo>
                      <a:pt x="3958" y="1335"/>
                      <a:pt x="3878" y="1414"/>
                      <a:pt x="3781" y="1414"/>
                    </a:cubicBezTo>
                    <a:cubicBezTo>
                      <a:pt x="3683" y="1414"/>
                      <a:pt x="3604" y="1335"/>
                      <a:pt x="3604" y="1238"/>
                    </a:cubicBezTo>
                    <a:lnTo>
                      <a:pt x="3604" y="1238"/>
                    </a:lnTo>
                    <a:close/>
                    <a:moveTo>
                      <a:pt x="3139" y="1293"/>
                    </a:moveTo>
                    <a:lnTo>
                      <a:pt x="3139" y="1293"/>
                    </a:lnTo>
                    <a:lnTo>
                      <a:pt x="3498" y="1293"/>
                    </a:lnTo>
                    <a:cubicBezTo>
                      <a:pt x="3524" y="1425"/>
                      <a:pt x="3641" y="1526"/>
                      <a:pt x="3781" y="1526"/>
                    </a:cubicBezTo>
                    <a:cubicBezTo>
                      <a:pt x="3921" y="1526"/>
                      <a:pt x="4037" y="1425"/>
                      <a:pt x="4063" y="1293"/>
                    </a:cubicBezTo>
                    <a:lnTo>
                      <a:pt x="4354" y="1293"/>
                    </a:lnTo>
                    <a:cubicBezTo>
                      <a:pt x="4510" y="1293"/>
                      <a:pt x="4637" y="1420"/>
                      <a:pt x="4637" y="1576"/>
                    </a:cubicBezTo>
                    <a:lnTo>
                      <a:pt x="4637" y="2221"/>
                    </a:lnTo>
                    <a:lnTo>
                      <a:pt x="3139" y="2221"/>
                    </a:lnTo>
                    <a:lnTo>
                      <a:pt x="3139" y="1293"/>
                    </a:lnTo>
                    <a:lnTo>
                      <a:pt x="3139" y="1293"/>
                    </a:lnTo>
                    <a:close/>
                    <a:moveTo>
                      <a:pt x="4276" y="6750"/>
                    </a:moveTo>
                    <a:lnTo>
                      <a:pt x="4276" y="6750"/>
                    </a:lnTo>
                    <a:lnTo>
                      <a:pt x="4276" y="6619"/>
                    </a:lnTo>
                    <a:lnTo>
                      <a:pt x="5109" y="6619"/>
                    </a:lnTo>
                    <a:lnTo>
                      <a:pt x="5109" y="6750"/>
                    </a:lnTo>
                    <a:cubicBezTo>
                      <a:pt x="5109" y="7150"/>
                      <a:pt x="5253" y="7535"/>
                      <a:pt x="5514" y="7827"/>
                    </a:cubicBezTo>
                    <a:lnTo>
                      <a:pt x="3879" y="7827"/>
                    </a:lnTo>
                    <a:cubicBezTo>
                      <a:pt x="4135" y="7527"/>
                      <a:pt x="4276" y="7146"/>
                      <a:pt x="4276" y="6750"/>
                    </a:cubicBezTo>
                    <a:lnTo>
                      <a:pt x="4276" y="6750"/>
                    </a:lnTo>
                    <a:close/>
                    <a:moveTo>
                      <a:pt x="5386" y="7444"/>
                    </a:moveTo>
                    <a:lnTo>
                      <a:pt x="5386" y="7444"/>
                    </a:lnTo>
                    <a:cubicBezTo>
                      <a:pt x="5279" y="7231"/>
                      <a:pt x="5221" y="6994"/>
                      <a:pt x="5221" y="6750"/>
                    </a:cubicBezTo>
                    <a:lnTo>
                      <a:pt x="5221" y="6619"/>
                    </a:lnTo>
                    <a:lnTo>
                      <a:pt x="6810" y="6619"/>
                    </a:lnTo>
                    <a:lnTo>
                      <a:pt x="6810" y="7444"/>
                    </a:lnTo>
                    <a:lnTo>
                      <a:pt x="5386" y="7444"/>
                    </a:lnTo>
                    <a:lnTo>
                      <a:pt x="5386" y="7444"/>
                    </a:lnTo>
                    <a:close/>
                    <a:moveTo>
                      <a:pt x="9274" y="4693"/>
                    </a:moveTo>
                    <a:lnTo>
                      <a:pt x="9274" y="4693"/>
                    </a:lnTo>
                    <a:cubicBezTo>
                      <a:pt x="9274" y="5725"/>
                      <a:pt x="8931" y="6678"/>
                      <a:pt x="8353" y="7444"/>
                    </a:cubicBezTo>
                    <a:lnTo>
                      <a:pt x="6921" y="7444"/>
                    </a:lnTo>
                    <a:lnTo>
                      <a:pt x="6921" y="6619"/>
                    </a:lnTo>
                    <a:lnTo>
                      <a:pt x="7614" y="6619"/>
                    </a:lnTo>
                    <a:cubicBezTo>
                      <a:pt x="7834" y="6619"/>
                      <a:pt x="8013" y="6440"/>
                      <a:pt x="8013" y="6219"/>
                    </a:cubicBezTo>
                    <a:lnTo>
                      <a:pt x="8013" y="5506"/>
                    </a:lnTo>
                    <a:lnTo>
                      <a:pt x="8015" y="5506"/>
                    </a:lnTo>
                    <a:cubicBezTo>
                      <a:pt x="8332" y="5506"/>
                      <a:pt x="8589" y="5249"/>
                      <a:pt x="8589" y="4932"/>
                    </a:cubicBezTo>
                    <a:lnTo>
                      <a:pt x="8589" y="4532"/>
                    </a:lnTo>
                    <a:cubicBezTo>
                      <a:pt x="8721" y="4506"/>
                      <a:pt x="8821" y="4389"/>
                      <a:pt x="8821" y="4249"/>
                    </a:cubicBezTo>
                    <a:cubicBezTo>
                      <a:pt x="8821" y="4109"/>
                      <a:pt x="8721" y="3993"/>
                      <a:pt x="8589" y="3967"/>
                    </a:cubicBezTo>
                    <a:lnTo>
                      <a:pt x="8589" y="3726"/>
                    </a:lnTo>
                    <a:cubicBezTo>
                      <a:pt x="8721" y="3700"/>
                      <a:pt x="8821" y="3583"/>
                      <a:pt x="8821" y="3444"/>
                    </a:cubicBezTo>
                    <a:cubicBezTo>
                      <a:pt x="8821" y="3285"/>
                      <a:pt x="8692" y="3155"/>
                      <a:pt x="8533" y="3155"/>
                    </a:cubicBezTo>
                    <a:cubicBezTo>
                      <a:pt x="8374" y="3155"/>
                      <a:pt x="8245" y="3285"/>
                      <a:pt x="8245" y="3444"/>
                    </a:cubicBezTo>
                    <a:cubicBezTo>
                      <a:pt x="8245" y="3583"/>
                      <a:pt x="8345" y="3700"/>
                      <a:pt x="8478" y="3726"/>
                    </a:cubicBezTo>
                    <a:lnTo>
                      <a:pt x="8478" y="3967"/>
                    </a:lnTo>
                    <a:cubicBezTo>
                      <a:pt x="8345" y="3993"/>
                      <a:pt x="8245" y="4109"/>
                      <a:pt x="8245" y="4249"/>
                    </a:cubicBezTo>
                    <a:cubicBezTo>
                      <a:pt x="8245" y="4389"/>
                      <a:pt x="8345" y="4506"/>
                      <a:pt x="8478" y="4532"/>
                    </a:cubicBezTo>
                    <a:lnTo>
                      <a:pt x="8478" y="4932"/>
                    </a:lnTo>
                    <a:cubicBezTo>
                      <a:pt x="8478" y="5187"/>
                      <a:pt x="8270" y="5395"/>
                      <a:pt x="8015" y="5395"/>
                    </a:cubicBezTo>
                    <a:lnTo>
                      <a:pt x="8013" y="5395"/>
                    </a:lnTo>
                    <a:lnTo>
                      <a:pt x="8013" y="2620"/>
                    </a:lnTo>
                    <a:cubicBezTo>
                      <a:pt x="8013" y="2400"/>
                      <a:pt x="7834" y="2221"/>
                      <a:pt x="7614" y="2221"/>
                    </a:cubicBezTo>
                    <a:lnTo>
                      <a:pt x="4748" y="2221"/>
                    </a:lnTo>
                    <a:lnTo>
                      <a:pt x="4748" y="1576"/>
                    </a:lnTo>
                    <a:cubicBezTo>
                      <a:pt x="4748" y="1359"/>
                      <a:pt x="4571" y="1182"/>
                      <a:pt x="4354" y="1182"/>
                    </a:cubicBezTo>
                    <a:lnTo>
                      <a:pt x="4063" y="1182"/>
                    </a:lnTo>
                    <a:cubicBezTo>
                      <a:pt x="4037" y="1050"/>
                      <a:pt x="3921" y="949"/>
                      <a:pt x="3781" y="949"/>
                    </a:cubicBezTo>
                    <a:cubicBezTo>
                      <a:pt x="3641" y="949"/>
                      <a:pt x="3524" y="1050"/>
                      <a:pt x="3498" y="1182"/>
                    </a:cubicBezTo>
                    <a:lnTo>
                      <a:pt x="3139" y="1182"/>
                    </a:lnTo>
                    <a:lnTo>
                      <a:pt x="3139" y="413"/>
                    </a:lnTo>
                    <a:cubicBezTo>
                      <a:pt x="3139" y="403"/>
                      <a:pt x="3136" y="394"/>
                      <a:pt x="3132" y="386"/>
                    </a:cubicBezTo>
                    <a:cubicBezTo>
                      <a:pt x="3619" y="209"/>
                      <a:pt x="4145" y="112"/>
                      <a:pt x="4693" y="112"/>
                    </a:cubicBezTo>
                    <a:cubicBezTo>
                      <a:pt x="7219" y="112"/>
                      <a:pt x="9274" y="2167"/>
                      <a:pt x="9274" y="4693"/>
                    </a:cubicBezTo>
                    <a:lnTo>
                      <a:pt x="9274" y="4693"/>
                    </a:lnTo>
                    <a:close/>
                    <a:moveTo>
                      <a:pt x="4693" y="0"/>
                    </a:moveTo>
                    <a:lnTo>
                      <a:pt x="4693" y="0"/>
                    </a:lnTo>
                    <a:cubicBezTo>
                      <a:pt x="2105" y="0"/>
                      <a:pt x="0" y="2105"/>
                      <a:pt x="0" y="4693"/>
                    </a:cubicBezTo>
                    <a:cubicBezTo>
                      <a:pt x="0" y="5754"/>
                      <a:pt x="355" y="6733"/>
                      <a:pt x="950" y="7520"/>
                    </a:cubicBezTo>
                    <a:cubicBezTo>
                      <a:pt x="954" y="7530"/>
                      <a:pt x="961" y="7538"/>
                      <a:pt x="969" y="7544"/>
                    </a:cubicBezTo>
                    <a:cubicBezTo>
                      <a:pt x="1828" y="8662"/>
                      <a:pt x="3177" y="9385"/>
                      <a:pt x="4693" y="9385"/>
                    </a:cubicBezTo>
                    <a:cubicBezTo>
                      <a:pt x="7280" y="9385"/>
                      <a:pt x="9385" y="7280"/>
                      <a:pt x="9385" y="4693"/>
                    </a:cubicBezTo>
                    <a:cubicBezTo>
                      <a:pt x="9385" y="2105"/>
                      <a:pt x="7280" y="0"/>
                      <a:pt x="4693"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924" name="Google Shape;924;p10"/>
              <p:cNvSpPr/>
              <p:nvPr/>
            </p:nvSpPr>
            <p:spPr>
              <a:xfrm>
                <a:off x="4703" y="1135"/>
                <a:ext cx="155" cy="42"/>
              </a:xfrm>
              <a:custGeom>
                <a:rect b="b" l="l" r="r" t="t"/>
                <a:pathLst>
                  <a:path extrusionOk="0" h="596" w="2176">
                    <a:moveTo>
                      <a:pt x="298" y="111"/>
                    </a:moveTo>
                    <a:lnTo>
                      <a:pt x="298" y="111"/>
                    </a:lnTo>
                    <a:lnTo>
                      <a:pt x="1878" y="111"/>
                    </a:lnTo>
                    <a:cubicBezTo>
                      <a:pt x="1981" y="111"/>
                      <a:pt x="2065" y="195"/>
                      <a:pt x="2065" y="298"/>
                    </a:cubicBezTo>
                    <a:cubicBezTo>
                      <a:pt x="2065" y="401"/>
                      <a:pt x="1981" y="485"/>
                      <a:pt x="1878" y="485"/>
                    </a:cubicBezTo>
                    <a:lnTo>
                      <a:pt x="298" y="485"/>
                    </a:lnTo>
                    <a:cubicBezTo>
                      <a:pt x="195" y="485"/>
                      <a:pt x="111" y="401"/>
                      <a:pt x="111" y="298"/>
                    </a:cubicBezTo>
                    <a:cubicBezTo>
                      <a:pt x="111" y="195"/>
                      <a:pt x="195" y="111"/>
                      <a:pt x="298" y="111"/>
                    </a:cubicBezTo>
                    <a:lnTo>
                      <a:pt x="298" y="111"/>
                    </a:lnTo>
                    <a:close/>
                    <a:moveTo>
                      <a:pt x="0" y="298"/>
                    </a:moveTo>
                    <a:lnTo>
                      <a:pt x="0" y="298"/>
                    </a:lnTo>
                    <a:cubicBezTo>
                      <a:pt x="0" y="463"/>
                      <a:pt x="133" y="596"/>
                      <a:pt x="298" y="596"/>
                    </a:cubicBezTo>
                    <a:lnTo>
                      <a:pt x="1878" y="596"/>
                    </a:lnTo>
                    <a:cubicBezTo>
                      <a:pt x="2043" y="596"/>
                      <a:pt x="2176" y="463"/>
                      <a:pt x="2176" y="298"/>
                    </a:cubicBezTo>
                    <a:cubicBezTo>
                      <a:pt x="2176" y="134"/>
                      <a:pt x="2043" y="0"/>
                      <a:pt x="1878" y="0"/>
                    </a:cubicBezTo>
                    <a:lnTo>
                      <a:pt x="298" y="0"/>
                    </a:lnTo>
                    <a:cubicBezTo>
                      <a:pt x="133" y="0"/>
                      <a:pt x="0" y="134"/>
                      <a:pt x="0" y="298"/>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cxnSp>
          <p:nvCxnSpPr>
            <p:cNvPr id="925" name="Google Shape;925;p10"/>
            <p:cNvCxnSpPr/>
            <p:nvPr/>
          </p:nvCxnSpPr>
          <p:spPr>
            <a:xfrm>
              <a:off x="5034756" y="3375317"/>
              <a:ext cx="918058" cy="0"/>
            </a:xfrm>
            <a:prstGeom prst="straightConnector1">
              <a:avLst/>
            </a:prstGeom>
            <a:noFill/>
            <a:ln cap="flat" cmpd="sng" w="19050">
              <a:solidFill>
                <a:schemeClr val="accent6"/>
              </a:solidFill>
              <a:prstDash val="solid"/>
              <a:round/>
              <a:headEnd len="sm" w="sm" type="none"/>
              <a:tailEnd len="sm" w="sm" type="none"/>
            </a:ln>
          </p:spPr>
        </p:cxnSp>
      </p:grpSp>
      <p:grpSp>
        <p:nvGrpSpPr>
          <p:cNvPr id="926" name="Google Shape;926;p10"/>
          <p:cNvGrpSpPr/>
          <p:nvPr/>
        </p:nvGrpSpPr>
        <p:grpSpPr>
          <a:xfrm>
            <a:off x="7034865" y="2063766"/>
            <a:ext cx="1005836" cy="1180163"/>
            <a:chOff x="7034865" y="2195154"/>
            <a:chExt cx="1005836" cy="1180163"/>
          </a:xfrm>
        </p:grpSpPr>
        <p:sp>
          <p:nvSpPr>
            <p:cNvPr id="927" name="Google Shape;927;p10"/>
            <p:cNvSpPr/>
            <p:nvPr/>
          </p:nvSpPr>
          <p:spPr>
            <a:xfrm>
              <a:off x="7034865" y="2195154"/>
              <a:ext cx="1005836" cy="1005836"/>
            </a:xfrm>
            <a:custGeom>
              <a:rect b="b" l="l" r="r" t="t"/>
              <a:pathLst>
                <a:path extrusionOk="0" h="9376" w="9376">
                  <a:moveTo>
                    <a:pt x="8202" y="6063"/>
                  </a:moveTo>
                  <a:lnTo>
                    <a:pt x="8202" y="6063"/>
                  </a:lnTo>
                  <a:cubicBezTo>
                    <a:pt x="8230" y="6046"/>
                    <a:pt x="8261" y="6038"/>
                    <a:pt x="8292" y="6038"/>
                  </a:cubicBezTo>
                  <a:cubicBezTo>
                    <a:pt x="8355" y="6038"/>
                    <a:pt x="8416" y="6071"/>
                    <a:pt x="8449" y="6129"/>
                  </a:cubicBezTo>
                  <a:cubicBezTo>
                    <a:pt x="8473" y="6171"/>
                    <a:pt x="8480" y="6220"/>
                    <a:pt x="8467" y="6266"/>
                  </a:cubicBezTo>
                  <a:cubicBezTo>
                    <a:pt x="8455" y="6313"/>
                    <a:pt x="8425" y="6352"/>
                    <a:pt x="8383" y="6376"/>
                  </a:cubicBezTo>
                  <a:cubicBezTo>
                    <a:pt x="8341" y="6400"/>
                    <a:pt x="8292" y="6407"/>
                    <a:pt x="8245" y="6394"/>
                  </a:cubicBezTo>
                  <a:cubicBezTo>
                    <a:pt x="8199" y="6382"/>
                    <a:pt x="8160" y="6352"/>
                    <a:pt x="8136" y="6310"/>
                  </a:cubicBezTo>
                  <a:cubicBezTo>
                    <a:pt x="8119" y="6282"/>
                    <a:pt x="8112" y="6251"/>
                    <a:pt x="8112" y="6220"/>
                  </a:cubicBezTo>
                  <a:cubicBezTo>
                    <a:pt x="8112" y="6220"/>
                    <a:pt x="8112" y="6220"/>
                    <a:pt x="8112" y="6219"/>
                  </a:cubicBezTo>
                  <a:cubicBezTo>
                    <a:pt x="8112" y="6219"/>
                    <a:pt x="8112" y="6219"/>
                    <a:pt x="8112" y="6218"/>
                  </a:cubicBezTo>
                  <a:cubicBezTo>
                    <a:pt x="8113" y="6156"/>
                    <a:pt x="8144" y="6096"/>
                    <a:pt x="8202" y="6063"/>
                  </a:cubicBezTo>
                  <a:lnTo>
                    <a:pt x="8202" y="6063"/>
                  </a:lnTo>
                  <a:close/>
                  <a:moveTo>
                    <a:pt x="6986" y="6219"/>
                  </a:moveTo>
                  <a:lnTo>
                    <a:pt x="6986" y="6219"/>
                  </a:lnTo>
                  <a:cubicBezTo>
                    <a:pt x="6986" y="6319"/>
                    <a:pt x="6905" y="6400"/>
                    <a:pt x="6805" y="6400"/>
                  </a:cubicBezTo>
                  <a:cubicBezTo>
                    <a:pt x="6705" y="6400"/>
                    <a:pt x="6624" y="6319"/>
                    <a:pt x="6624" y="6219"/>
                  </a:cubicBezTo>
                  <a:cubicBezTo>
                    <a:pt x="6624" y="6120"/>
                    <a:pt x="6705" y="6038"/>
                    <a:pt x="6805" y="6038"/>
                  </a:cubicBezTo>
                  <a:cubicBezTo>
                    <a:pt x="6905" y="6038"/>
                    <a:pt x="6986" y="6120"/>
                    <a:pt x="6986" y="6219"/>
                  </a:cubicBezTo>
                  <a:lnTo>
                    <a:pt x="6986" y="6219"/>
                  </a:lnTo>
                  <a:close/>
                  <a:moveTo>
                    <a:pt x="4743" y="9263"/>
                  </a:moveTo>
                  <a:lnTo>
                    <a:pt x="4743" y="9263"/>
                  </a:lnTo>
                  <a:lnTo>
                    <a:pt x="4743" y="8057"/>
                  </a:lnTo>
                  <a:lnTo>
                    <a:pt x="6691" y="8057"/>
                  </a:lnTo>
                  <a:cubicBezTo>
                    <a:pt x="6722" y="8057"/>
                    <a:pt x="6747" y="8032"/>
                    <a:pt x="6747" y="8002"/>
                  </a:cubicBezTo>
                  <a:cubicBezTo>
                    <a:pt x="6747" y="7656"/>
                    <a:pt x="6473" y="7373"/>
                    <a:pt x="6131" y="7357"/>
                  </a:cubicBezTo>
                  <a:cubicBezTo>
                    <a:pt x="6116" y="7075"/>
                    <a:pt x="5884" y="6851"/>
                    <a:pt x="5599" y="6851"/>
                  </a:cubicBezTo>
                  <a:lnTo>
                    <a:pt x="5370" y="6851"/>
                  </a:lnTo>
                  <a:lnTo>
                    <a:pt x="5370" y="6557"/>
                  </a:lnTo>
                  <a:cubicBezTo>
                    <a:pt x="5811" y="6391"/>
                    <a:pt x="6176" y="6069"/>
                    <a:pt x="6396" y="5657"/>
                  </a:cubicBezTo>
                  <a:lnTo>
                    <a:pt x="7493" y="5657"/>
                  </a:lnTo>
                  <a:lnTo>
                    <a:pt x="7493" y="5934"/>
                  </a:lnTo>
                  <a:cubicBezTo>
                    <a:pt x="7462" y="5940"/>
                    <a:pt x="7431" y="5950"/>
                    <a:pt x="7403" y="5966"/>
                  </a:cubicBezTo>
                  <a:cubicBezTo>
                    <a:pt x="7335" y="6005"/>
                    <a:pt x="7287" y="6068"/>
                    <a:pt x="7267" y="6144"/>
                  </a:cubicBezTo>
                  <a:cubicBezTo>
                    <a:pt x="7265" y="6150"/>
                    <a:pt x="7265" y="6157"/>
                    <a:pt x="7263" y="6164"/>
                  </a:cubicBezTo>
                  <a:lnTo>
                    <a:pt x="7091" y="6164"/>
                  </a:lnTo>
                  <a:cubicBezTo>
                    <a:pt x="7065" y="6029"/>
                    <a:pt x="6947" y="5927"/>
                    <a:pt x="6805" y="5927"/>
                  </a:cubicBezTo>
                  <a:cubicBezTo>
                    <a:pt x="6644" y="5927"/>
                    <a:pt x="6513" y="6058"/>
                    <a:pt x="6513" y="6219"/>
                  </a:cubicBezTo>
                  <a:cubicBezTo>
                    <a:pt x="6513" y="6380"/>
                    <a:pt x="6644" y="6511"/>
                    <a:pt x="6805" y="6511"/>
                  </a:cubicBezTo>
                  <a:cubicBezTo>
                    <a:pt x="6947" y="6511"/>
                    <a:pt x="7065" y="6409"/>
                    <a:pt x="7091" y="6275"/>
                  </a:cubicBezTo>
                  <a:lnTo>
                    <a:pt x="7263" y="6275"/>
                  </a:lnTo>
                  <a:cubicBezTo>
                    <a:pt x="7269" y="6306"/>
                    <a:pt x="7279" y="6337"/>
                    <a:pt x="7296" y="6365"/>
                  </a:cubicBezTo>
                  <a:cubicBezTo>
                    <a:pt x="7335" y="6433"/>
                    <a:pt x="7398" y="6481"/>
                    <a:pt x="7473" y="6501"/>
                  </a:cubicBezTo>
                  <a:cubicBezTo>
                    <a:pt x="7498" y="6508"/>
                    <a:pt x="7524" y="6512"/>
                    <a:pt x="7549" y="6512"/>
                  </a:cubicBezTo>
                  <a:cubicBezTo>
                    <a:pt x="7600" y="6512"/>
                    <a:pt x="7650" y="6498"/>
                    <a:pt x="7695" y="6472"/>
                  </a:cubicBezTo>
                  <a:cubicBezTo>
                    <a:pt x="7771" y="6428"/>
                    <a:pt x="7818" y="6355"/>
                    <a:pt x="7834" y="6275"/>
                  </a:cubicBezTo>
                  <a:lnTo>
                    <a:pt x="8007" y="6275"/>
                  </a:lnTo>
                  <a:cubicBezTo>
                    <a:pt x="8013" y="6306"/>
                    <a:pt x="8023" y="6337"/>
                    <a:pt x="8039" y="6365"/>
                  </a:cubicBezTo>
                  <a:cubicBezTo>
                    <a:pt x="8078" y="6433"/>
                    <a:pt x="8141" y="6481"/>
                    <a:pt x="8217" y="6501"/>
                  </a:cubicBezTo>
                  <a:cubicBezTo>
                    <a:pt x="8242" y="6508"/>
                    <a:pt x="8267" y="6512"/>
                    <a:pt x="8293" y="6512"/>
                  </a:cubicBezTo>
                  <a:cubicBezTo>
                    <a:pt x="8343" y="6512"/>
                    <a:pt x="8393" y="6498"/>
                    <a:pt x="8438" y="6472"/>
                  </a:cubicBezTo>
                  <a:cubicBezTo>
                    <a:pt x="8506" y="6433"/>
                    <a:pt x="8554" y="6370"/>
                    <a:pt x="8574" y="6295"/>
                  </a:cubicBezTo>
                  <a:cubicBezTo>
                    <a:pt x="8595" y="6220"/>
                    <a:pt x="8584" y="6141"/>
                    <a:pt x="8545" y="6073"/>
                  </a:cubicBezTo>
                  <a:cubicBezTo>
                    <a:pt x="8465" y="5934"/>
                    <a:pt x="8286" y="5886"/>
                    <a:pt x="8146" y="5966"/>
                  </a:cubicBezTo>
                  <a:cubicBezTo>
                    <a:pt x="8070" y="6010"/>
                    <a:pt x="8023" y="6084"/>
                    <a:pt x="8007" y="6164"/>
                  </a:cubicBezTo>
                  <a:lnTo>
                    <a:pt x="7834" y="6164"/>
                  </a:lnTo>
                  <a:cubicBezTo>
                    <a:pt x="7828" y="6133"/>
                    <a:pt x="7818" y="6102"/>
                    <a:pt x="7802" y="6073"/>
                  </a:cubicBezTo>
                  <a:cubicBezTo>
                    <a:pt x="7758" y="5997"/>
                    <a:pt x="7684" y="5950"/>
                    <a:pt x="7604" y="5934"/>
                  </a:cubicBezTo>
                  <a:lnTo>
                    <a:pt x="7604" y="5657"/>
                  </a:lnTo>
                  <a:lnTo>
                    <a:pt x="9160" y="5657"/>
                  </a:lnTo>
                  <a:cubicBezTo>
                    <a:pt x="8718" y="7699"/>
                    <a:pt x="6910" y="9237"/>
                    <a:pt x="4743" y="9263"/>
                  </a:cubicBezTo>
                  <a:lnTo>
                    <a:pt x="4743" y="9263"/>
                  </a:lnTo>
                  <a:close/>
                  <a:moveTo>
                    <a:pt x="204" y="5608"/>
                  </a:moveTo>
                  <a:lnTo>
                    <a:pt x="204" y="5608"/>
                  </a:lnTo>
                  <a:lnTo>
                    <a:pt x="593" y="5608"/>
                  </a:lnTo>
                  <a:cubicBezTo>
                    <a:pt x="919" y="5608"/>
                    <a:pt x="1186" y="5355"/>
                    <a:pt x="1209" y="5036"/>
                  </a:cubicBezTo>
                  <a:cubicBezTo>
                    <a:pt x="1452" y="5009"/>
                    <a:pt x="1642" y="4805"/>
                    <a:pt x="1642" y="4555"/>
                  </a:cubicBezTo>
                  <a:cubicBezTo>
                    <a:pt x="1642" y="4306"/>
                    <a:pt x="1453" y="4103"/>
                    <a:pt x="1212" y="4075"/>
                  </a:cubicBezTo>
                  <a:lnTo>
                    <a:pt x="1212" y="4039"/>
                  </a:lnTo>
                  <a:cubicBezTo>
                    <a:pt x="1212" y="3759"/>
                    <a:pt x="1439" y="3532"/>
                    <a:pt x="1719" y="3532"/>
                  </a:cubicBezTo>
                  <a:lnTo>
                    <a:pt x="1808" y="3532"/>
                  </a:lnTo>
                  <a:cubicBezTo>
                    <a:pt x="1833" y="4111"/>
                    <a:pt x="2241" y="4576"/>
                    <a:pt x="2752" y="4608"/>
                  </a:cubicBezTo>
                  <a:lnTo>
                    <a:pt x="2752" y="4748"/>
                  </a:lnTo>
                  <a:cubicBezTo>
                    <a:pt x="2752" y="5575"/>
                    <a:pt x="3274" y="6281"/>
                    <a:pt x="4005" y="6557"/>
                  </a:cubicBezTo>
                  <a:lnTo>
                    <a:pt x="4005" y="6851"/>
                  </a:lnTo>
                  <a:lnTo>
                    <a:pt x="3777" y="6851"/>
                  </a:lnTo>
                  <a:cubicBezTo>
                    <a:pt x="3492" y="6851"/>
                    <a:pt x="3260" y="7075"/>
                    <a:pt x="3245" y="7357"/>
                  </a:cubicBezTo>
                  <a:cubicBezTo>
                    <a:pt x="2902" y="7373"/>
                    <a:pt x="2629" y="7656"/>
                    <a:pt x="2629" y="8002"/>
                  </a:cubicBezTo>
                  <a:cubicBezTo>
                    <a:pt x="2629" y="8032"/>
                    <a:pt x="2654" y="8057"/>
                    <a:pt x="2684" y="8057"/>
                  </a:cubicBezTo>
                  <a:lnTo>
                    <a:pt x="4632" y="8057"/>
                  </a:lnTo>
                  <a:lnTo>
                    <a:pt x="4632" y="9263"/>
                  </a:lnTo>
                  <a:cubicBezTo>
                    <a:pt x="2448" y="9237"/>
                    <a:pt x="628" y="7675"/>
                    <a:pt x="204" y="5608"/>
                  </a:cubicBezTo>
                  <a:lnTo>
                    <a:pt x="204" y="5608"/>
                  </a:lnTo>
                  <a:close/>
                  <a:moveTo>
                    <a:pt x="1212" y="4186"/>
                  </a:moveTo>
                  <a:lnTo>
                    <a:pt x="1212" y="4186"/>
                  </a:lnTo>
                  <a:cubicBezTo>
                    <a:pt x="1392" y="4213"/>
                    <a:pt x="1531" y="4368"/>
                    <a:pt x="1531" y="4555"/>
                  </a:cubicBezTo>
                  <a:cubicBezTo>
                    <a:pt x="1531" y="4743"/>
                    <a:pt x="1392" y="4897"/>
                    <a:pt x="1212" y="4925"/>
                  </a:cubicBezTo>
                  <a:lnTo>
                    <a:pt x="1212" y="4186"/>
                  </a:lnTo>
                  <a:lnTo>
                    <a:pt x="1212" y="4186"/>
                  </a:lnTo>
                  <a:close/>
                  <a:moveTo>
                    <a:pt x="781" y="4555"/>
                  </a:moveTo>
                  <a:lnTo>
                    <a:pt x="781" y="4555"/>
                  </a:lnTo>
                  <a:cubicBezTo>
                    <a:pt x="781" y="4368"/>
                    <a:pt x="921" y="4213"/>
                    <a:pt x="1101" y="4186"/>
                  </a:cubicBezTo>
                  <a:lnTo>
                    <a:pt x="1101" y="4925"/>
                  </a:lnTo>
                  <a:cubicBezTo>
                    <a:pt x="921" y="4897"/>
                    <a:pt x="781" y="4743"/>
                    <a:pt x="781" y="4555"/>
                  </a:cubicBezTo>
                  <a:lnTo>
                    <a:pt x="781" y="4555"/>
                  </a:lnTo>
                  <a:close/>
                  <a:moveTo>
                    <a:pt x="3142" y="380"/>
                  </a:moveTo>
                  <a:lnTo>
                    <a:pt x="3142" y="380"/>
                  </a:lnTo>
                  <a:cubicBezTo>
                    <a:pt x="3160" y="673"/>
                    <a:pt x="3401" y="907"/>
                    <a:pt x="3699" y="907"/>
                  </a:cubicBezTo>
                  <a:lnTo>
                    <a:pt x="4632" y="907"/>
                  </a:lnTo>
                  <a:lnTo>
                    <a:pt x="4632" y="1559"/>
                  </a:lnTo>
                  <a:lnTo>
                    <a:pt x="2598" y="1559"/>
                  </a:lnTo>
                  <a:cubicBezTo>
                    <a:pt x="2579" y="1559"/>
                    <a:pt x="2562" y="1568"/>
                    <a:pt x="2551" y="1584"/>
                  </a:cubicBezTo>
                  <a:cubicBezTo>
                    <a:pt x="2541" y="1600"/>
                    <a:pt x="2540" y="1620"/>
                    <a:pt x="2547" y="1637"/>
                  </a:cubicBezTo>
                  <a:lnTo>
                    <a:pt x="2752" y="2096"/>
                  </a:lnTo>
                  <a:lnTo>
                    <a:pt x="2752" y="2345"/>
                  </a:lnTo>
                  <a:cubicBezTo>
                    <a:pt x="2241" y="2377"/>
                    <a:pt x="1833" y="2842"/>
                    <a:pt x="1808" y="3421"/>
                  </a:cubicBezTo>
                  <a:lnTo>
                    <a:pt x="1719" y="3421"/>
                  </a:lnTo>
                  <a:cubicBezTo>
                    <a:pt x="1378" y="3421"/>
                    <a:pt x="1101" y="3698"/>
                    <a:pt x="1101" y="4039"/>
                  </a:cubicBezTo>
                  <a:lnTo>
                    <a:pt x="1101" y="4075"/>
                  </a:lnTo>
                  <a:cubicBezTo>
                    <a:pt x="859" y="4103"/>
                    <a:pt x="670" y="4306"/>
                    <a:pt x="670" y="4555"/>
                  </a:cubicBezTo>
                  <a:cubicBezTo>
                    <a:pt x="670" y="4803"/>
                    <a:pt x="857" y="5005"/>
                    <a:pt x="1096" y="5035"/>
                  </a:cubicBezTo>
                  <a:cubicBezTo>
                    <a:pt x="1073" y="5293"/>
                    <a:pt x="858" y="5497"/>
                    <a:pt x="593" y="5497"/>
                  </a:cubicBezTo>
                  <a:lnTo>
                    <a:pt x="184" y="5497"/>
                  </a:lnTo>
                  <a:cubicBezTo>
                    <a:pt x="137" y="5234"/>
                    <a:pt x="111" y="4964"/>
                    <a:pt x="111" y="4688"/>
                  </a:cubicBezTo>
                  <a:cubicBezTo>
                    <a:pt x="111" y="2707"/>
                    <a:pt x="1377" y="1016"/>
                    <a:pt x="3142" y="380"/>
                  </a:cubicBezTo>
                  <a:lnTo>
                    <a:pt x="3142" y="380"/>
                  </a:lnTo>
                  <a:close/>
                  <a:moveTo>
                    <a:pt x="4743" y="112"/>
                  </a:moveTo>
                  <a:lnTo>
                    <a:pt x="4743" y="112"/>
                  </a:lnTo>
                  <a:cubicBezTo>
                    <a:pt x="5226" y="118"/>
                    <a:pt x="5691" y="199"/>
                    <a:pt x="6127" y="344"/>
                  </a:cubicBezTo>
                  <a:cubicBezTo>
                    <a:pt x="6127" y="345"/>
                    <a:pt x="6126" y="345"/>
                    <a:pt x="6126" y="346"/>
                  </a:cubicBezTo>
                  <a:cubicBezTo>
                    <a:pt x="6126" y="594"/>
                    <a:pt x="5925" y="796"/>
                    <a:pt x="5677" y="796"/>
                  </a:cubicBezTo>
                  <a:lnTo>
                    <a:pt x="4743" y="796"/>
                  </a:lnTo>
                  <a:lnTo>
                    <a:pt x="4743" y="112"/>
                  </a:lnTo>
                  <a:lnTo>
                    <a:pt x="4743" y="112"/>
                  </a:lnTo>
                  <a:close/>
                  <a:moveTo>
                    <a:pt x="4632" y="796"/>
                  </a:moveTo>
                  <a:lnTo>
                    <a:pt x="4632" y="796"/>
                  </a:lnTo>
                  <a:lnTo>
                    <a:pt x="3699" y="796"/>
                  </a:lnTo>
                  <a:cubicBezTo>
                    <a:pt x="3451" y="796"/>
                    <a:pt x="3249" y="594"/>
                    <a:pt x="3249" y="346"/>
                  </a:cubicBezTo>
                  <a:cubicBezTo>
                    <a:pt x="3249" y="345"/>
                    <a:pt x="3249" y="345"/>
                    <a:pt x="3249" y="344"/>
                  </a:cubicBezTo>
                  <a:cubicBezTo>
                    <a:pt x="3685" y="199"/>
                    <a:pt x="4150" y="118"/>
                    <a:pt x="4632" y="112"/>
                  </a:cubicBezTo>
                  <a:lnTo>
                    <a:pt x="4632" y="796"/>
                  </a:lnTo>
                  <a:lnTo>
                    <a:pt x="4632" y="796"/>
                  </a:lnTo>
                  <a:close/>
                  <a:moveTo>
                    <a:pt x="2752" y="2514"/>
                  </a:moveTo>
                  <a:lnTo>
                    <a:pt x="2752" y="2514"/>
                  </a:lnTo>
                  <a:cubicBezTo>
                    <a:pt x="2460" y="2721"/>
                    <a:pt x="2279" y="3085"/>
                    <a:pt x="2279" y="3476"/>
                  </a:cubicBezTo>
                  <a:cubicBezTo>
                    <a:pt x="2279" y="3868"/>
                    <a:pt x="2460" y="4232"/>
                    <a:pt x="2752" y="4438"/>
                  </a:cubicBezTo>
                  <a:lnTo>
                    <a:pt x="2752" y="4497"/>
                  </a:lnTo>
                  <a:cubicBezTo>
                    <a:pt x="2286" y="4463"/>
                    <a:pt x="1917" y="4019"/>
                    <a:pt x="1917" y="3476"/>
                  </a:cubicBezTo>
                  <a:cubicBezTo>
                    <a:pt x="1917" y="2934"/>
                    <a:pt x="2286" y="2489"/>
                    <a:pt x="2752" y="2456"/>
                  </a:cubicBezTo>
                  <a:lnTo>
                    <a:pt x="2752" y="2514"/>
                  </a:lnTo>
                  <a:lnTo>
                    <a:pt x="2752" y="2514"/>
                  </a:lnTo>
                  <a:close/>
                  <a:moveTo>
                    <a:pt x="2752" y="4299"/>
                  </a:moveTo>
                  <a:lnTo>
                    <a:pt x="2752" y="4299"/>
                  </a:lnTo>
                  <a:cubicBezTo>
                    <a:pt x="2526" y="4107"/>
                    <a:pt x="2390" y="3802"/>
                    <a:pt x="2390" y="3476"/>
                  </a:cubicBezTo>
                  <a:cubicBezTo>
                    <a:pt x="2390" y="3151"/>
                    <a:pt x="2526" y="2846"/>
                    <a:pt x="2752" y="2654"/>
                  </a:cubicBezTo>
                  <a:lnTo>
                    <a:pt x="2752" y="4299"/>
                  </a:lnTo>
                  <a:lnTo>
                    <a:pt x="2752" y="4299"/>
                  </a:lnTo>
                  <a:close/>
                  <a:moveTo>
                    <a:pt x="6624" y="4440"/>
                  </a:moveTo>
                  <a:lnTo>
                    <a:pt x="6624" y="4440"/>
                  </a:lnTo>
                  <a:cubicBezTo>
                    <a:pt x="6917" y="4234"/>
                    <a:pt x="7099" y="3868"/>
                    <a:pt x="7099" y="3476"/>
                  </a:cubicBezTo>
                  <a:cubicBezTo>
                    <a:pt x="7099" y="3084"/>
                    <a:pt x="6917" y="2719"/>
                    <a:pt x="6624" y="2513"/>
                  </a:cubicBezTo>
                  <a:lnTo>
                    <a:pt x="6624" y="2456"/>
                  </a:lnTo>
                  <a:cubicBezTo>
                    <a:pt x="7089" y="2489"/>
                    <a:pt x="7459" y="2934"/>
                    <a:pt x="7459" y="3476"/>
                  </a:cubicBezTo>
                  <a:cubicBezTo>
                    <a:pt x="7459" y="4019"/>
                    <a:pt x="7089" y="4463"/>
                    <a:pt x="6624" y="4497"/>
                  </a:cubicBezTo>
                  <a:lnTo>
                    <a:pt x="6624" y="4440"/>
                  </a:lnTo>
                  <a:lnTo>
                    <a:pt x="6624" y="4440"/>
                  </a:lnTo>
                  <a:close/>
                  <a:moveTo>
                    <a:pt x="6624" y="2652"/>
                  </a:moveTo>
                  <a:lnTo>
                    <a:pt x="6624" y="2652"/>
                  </a:lnTo>
                  <a:cubicBezTo>
                    <a:pt x="6850" y="2844"/>
                    <a:pt x="6988" y="3150"/>
                    <a:pt x="6988" y="3476"/>
                  </a:cubicBezTo>
                  <a:cubicBezTo>
                    <a:pt x="6988" y="3803"/>
                    <a:pt x="6850" y="4109"/>
                    <a:pt x="6624" y="4300"/>
                  </a:cubicBezTo>
                  <a:lnTo>
                    <a:pt x="6624" y="2652"/>
                  </a:lnTo>
                  <a:lnTo>
                    <a:pt x="6624" y="2652"/>
                  </a:lnTo>
                  <a:close/>
                  <a:moveTo>
                    <a:pt x="6692" y="1670"/>
                  </a:moveTo>
                  <a:lnTo>
                    <a:pt x="6692" y="1670"/>
                  </a:lnTo>
                  <a:lnTo>
                    <a:pt x="6532" y="2029"/>
                  </a:lnTo>
                  <a:lnTo>
                    <a:pt x="2843" y="2029"/>
                  </a:lnTo>
                  <a:lnTo>
                    <a:pt x="2683" y="1670"/>
                  </a:lnTo>
                  <a:lnTo>
                    <a:pt x="6692" y="1670"/>
                  </a:lnTo>
                  <a:lnTo>
                    <a:pt x="6692" y="1670"/>
                  </a:lnTo>
                  <a:close/>
                  <a:moveTo>
                    <a:pt x="4743" y="6570"/>
                  </a:moveTo>
                  <a:lnTo>
                    <a:pt x="4743" y="6570"/>
                  </a:lnTo>
                  <a:lnTo>
                    <a:pt x="4743" y="4731"/>
                  </a:lnTo>
                  <a:cubicBezTo>
                    <a:pt x="5233" y="4702"/>
                    <a:pt x="5623" y="4295"/>
                    <a:pt x="5623" y="3798"/>
                  </a:cubicBezTo>
                  <a:cubicBezTo>
                    <a:pt x="5623" y="3282"/>
                    <a:pt x="5204" y="2863"/>
                    <a:pt x="4688" y="2863"/>
                  </a:cubicBezTo>
                  <a:cubicBezTo>
                    <a:pt x="4172" y="2863"/>
                    <a:pt x="3752" y="3282"/>
                    <a:pt x="3752" y="3798"/>
                  </a:cubicBezTo>
                  <a:cubicBezTo>
                    <a:pt x="3752" y="4295"/>
                    <a:pt x="4142" y="4702"/>
                    <a:pt x="4632" y="4731"/>
                  </a:cubicBezTo>
                  <a:lnTo>
                    <a:pt x="4632" y="6570"/>
                  </a:lnTo>
                  <a:cubicBezTo>
                    <a:pt x="3652" y="6540"/>
                    <a:pt x="2863" y="5735"/>
                    <a:pt x="2863" y="4748"/>
                  </a:cubicBezTo>
                  <a:lnTo>
                    <a:pt x="2863" y="4425"/>
                  </a:lnTo>
                  <a:cubicBezTo>
                    <a:pt x="2865" y="4416"/>
                    <a:pt x="2865" y="4408"/>
                    <a:pt x="2863" y="4399"/>
                  </a:cubicBezTo>
                  <a:lnTo>
                    <a:pt x="2863" y="2140"/>
                  </a:lnTo>
                  <a:lnTo>
                    <a:pt x="6513" y="2140"/>
                  </a:lnTo>
                  <a:lnTo>
                    <a:pt x="6513" y="4748"/>
                  </a:lnTo>
                  <a:cubicBezTo>
                    <a:pt x="6513" y="5735"/>
                    <a:pt x="5724" y="6540"/>
                    <a:pt x="4743" y="6570"/>
                  </a:cubicBezTo>
                  <a:lnTo>
                    <a:pt x="4743" y="6570"/>
                  </a:lnTo>
                  <a:close/>
                  <a:moveTo>
                    <a:pt x="4632" y="4620"/>
                  </a:moveTo>
                  <a:lnTo>
                    <a:pt x="4632" y="4620"/>
                  </a:lnTo>
                  <a:cubicBezTo>
                    <a:pt x="4204" y="4591"/>
                    <a:pt x="3864" y="4234"/>
                    <a:pt x="3864" y="3798"/>
                  </a:cubicBezTo>
                  <a:cubicBezTo>
                    <a:pt x="3864" y="3362"/>
                    <a:pt x="4204" y="3005"/>
                    <a:pt x="4632" y="2977"/>
                  </a:cubicBezTo>
                  <a:lnTo>
                    <a:pt x="4632" y="4620"/>
                  </a:lnTo>
                  <a:lnTo>
                    <a:pt x="4632" y="4620"/>
                  </a:lnTo>
                  <a:close/>
                  <a:moveTo>
                    <a:pt x="5512" y="3798"/>
                  </a:moveTo>
                  <a:lnTo>
                    <a:pt x="5512" y="3798"/>
                  </a:lnTo>
                  <a:cubicBezTo>
                    <a:pt x="5512" y="4234"/>
                    <a:pt x="5172" y="4591"/>
                    <a:pt x="4743" y="4620"/>
                  </a:cubicBezTo>
                  <a:lnTo>
                    <a:pt x="4743" y="2977"/>
                  </a:lnTo>
                  <a:cubicBezTo>
                    <a:pt x="5172" y="3005"/>
                    <a:pt x="5512" y="3362"/>
                    <a:pt x="5512" y="3798"/>
                  </a:cubicBezTo>
                  <a:lnTo>
                    <a:pt x="5512" y="3798"/>
                  </a:lnTo>
                  <a:close/>
                  <a:moveTo>
                    <a:pt x="4116" y="6851"/>
                  </a:moveTo>
                  <a:lnTo>
                    <a:pt x="4116" y="6851"/>
                  </a:lnTo>
                  <a:lnTo>
                    <a:pt x="4116" y="6598"/>
                  </a:lnTo>
                  <a:cubicBezTo>
                    <a:pt x="4297" y="6654"/>
                    <a:pt x="4489" y="6684"/>
                    <a:pt x="4688" y="6684"/>
                  </a:cubicBezTo>
                  <a:cubicBezTo>
                    <a:pt x="4887" y="6684"/>
                    <a:pt x="5078" y="6654"/>
                    <a:pt x="5259" y="6598"/>
                  </a:cubicBezTo>
                  <a:lnTo>
                    <a:pt x="5259" y="6851"/>
                  </a:lnTo>
                  <a:lnTo>
                    <a:pt x="4116" y="6851"/>
                  </a:lnTo>
                  <a:lnTo>
                    <a:pt x="4116" y="6851"/>
                  </a:lnTo>
                  <a:close/>
                  <a:moveTo>
                    <a:pt x="3356" y="7355"/>
                  </a:moveTo>
                  <a:lnTo>
                    <a:pt x="3356" y="7355"/>
                  </a:lnTo>
                  <a:cubicBezTo>
                    <a:pt x="3372" y="7136"/>
                    <a:pt x="3553" y="6962"/>
                    <a:pt x="3777" y="6962"/>
                  </a:cubicBezTo>
                  <a:lnTo>
                    <a:pt x="5599" y="6962"/>
                  </a:lnTo>
                  <a:cubicBezTo>
                    <a:pt x="5822" y="6962"/>
                    <a:pt x="6004" y="7136"/>
                    <a:pt x="6020" y="7355"/>
                  </a:cubicBezTo>
                  <a:lnTo>
                    <a:pt x="3356" y="7355"/>
                  </a:lnTo>
                  <a:lnTo>
                    <a:pt x="3356" y="7355"/>
                  </a:lnTo>
                  <a:close/>
                  <a:moveTo>
                    <a:pt x="2743" y="7946"/>
                  </a:moveTo>
                  <a:lnTo>
                    <a:pt x="2743" y="7946"/>
                  </a:lnTo>
                  <a:cubicBezTo>
                    <a:pt x="2771" y="7677"/>
                    <a:pt x="2999" y="7466"/>
                    <a:pt x="3275" y="7466"/>
                  </a:cubicBezTo>
                  <a:lnTo>
                    <a:pt x="6100" y="7466"/>
                  </a:lnTo>
                  <a:cubicBezTo>
                    <a:pt x="6377" y="7466"/>
                    <a:pt x="6605" y="7677"/>
                    <a:pt x="6633" y="7946"/>
                  </a:cubicBezTo>
                  <a:lnTo>
                    <a:pt x="2743" y="7946"/>
                  </a:lnTo>
                  <a:lnTo>
                    <a:pt x="2743" y="7946"/>
                  </a:lnTo>
                  <a:close/>
                  <a:moveTo>
                    <a:pt x="7368" y="6218"/>
                  </a:moveTo>
                  <a:lnTo>
                    <a:pt x="7368" y="6218"/>
                  </a:lnTo>
                  <a:cubicBezTo>
                    <a:pt x="7368" y="6203"/>
                    <a:pt x="7370" y="6188"/>
                    <a:pt x="7374" y="6173"/>
                  </a:cubicBezTo>
                  <a:cubicBezTo>
                    <a:pt x="7386" y="6126"/>
                    <a:pt x="7416" y="6087"/>
                    <a:pt x="7458" y="6063"/>
                  </a:cubicBezTo>
                  <a:cubicBezTo>
                    <a:pt x="7487" y="6046"/>
                    <a:pt x="7518" y="6038"/>
                    <a:pt x="7548" y="6038"/>
                  </a:cubicBezTo>
                  <a:cubicBezTo>
                    <a:pt x="7611" y="6038"/>
                    <a:pt x="7672" y="6071"/>
                    <a:pt x="7705" y="6129"/>
                  </a:cubicBezTo>
                  <a:cubicBezTo>
                    <a:pt x="7755" y="6215"/>
                    <a:pt x="7726" y="6326"/>
                    <a:pt x="7639" y="6376"/>
                  </a:cubicBezTo>
                  <a:cubicBezTo>
                    <a:pt x="7597" y="6400"/>
                    <a:pt x="7548" y="6407"/>
                    <a:pt x="7502" y="6394"/>
                  </a:cubicBezTo>
                  <a:cubicBezTo>
                    <a:pt x="7455" y="6382"/>
                    <a:pt x="7416" y="6352"/>
                    <a:pt x="7392" y="6310"/>
                  </a:cubicBezTo>
                  <a:cubicBezTo>
                    <a:pt x="7376" y="6282"/>
                    <a:pt x="7369" y="6252"/>
                    <a:pt x="7368" y="6221"/>
                  </a:cubicBezTo>
                  <a:cubicBezTo>
                    <a:pt x="7368" y="6220"/>
                    <a:pt x="7369" y="6220"/>
                    <a:pt x="7369" y="6219"/>
                  </a:cubicBezTo>
                  <a:cubicBezTo>
                    <a:pt x="7369" y="6219"/>
                    <a:pt x="7368" y="6218"/>
                    <a:pt x="7368" y="6218"/>
                  </a:cubicBezTo>
                  <a:lnTo>
                    <a:pt x="7368" y="6218"/>
                  </a:lnTo>
                  <a:close/>
                  <a:moveTo>
                    <a:pt x="9265" y="4688"/>
                  </a:moveTo>
                  <a:lnTo>
                    <a:pt x="9265" y="4688"/>
                  </a:lnTo>
                  <a:cubicBezTo>
                    <a:pt x="9265" y="4981"/>
                    <a:pt x="9236" y="5268"/>
                    <a:pt x="9183" y="5546"/>
                  </a:cubicBezTo>
                  <a:lnTo>
                    <a:pt x="6450" y="5546"/>
                  </a:lnTo>
                  <a:cubicBezTo>
                    <a:pt x="6561" y="5302"/>
                    <a:pt x="6624" y="5033"/>
                    <a:pt x="6624" y="4748"/>
                  </a:cubicBezTo>
                  <a:lnTo>
                    <a:pt x="6624" y="4608"/>
                  </a:lnTo>
                  <a:cubicBezTo>
                    <a:pt x="7150" y="4575"/>
                    <a:pt x="7570" y="4081"/>
                    <a:pt x="7570" y="3476"/>
                  </a:cubicBezTo>
                  <a:cubicBezTo>
                    <a:pt x="7570" y="2872"/>
                    <a:pt x="7150" y="2378"/>
                    <a:pt x="6624" y="2345"/>
                  </a:cubicBezTo>
                  <a:lnTo>
                    <a:pt x="6624" y="2096"/>
                  </a:lnTo>
                  <a:lnTo>
                    <a:pt x="6828" y="1637"/>
                  </a:lnTo>
                  <a:cubicBezTo>
                    <a:pt x="6836" y="1620"/>
                    <a:pt x="6834" y="1600"/>
                    <a:pt x="6824" y="1584"/>
                  </a:cubicBezTo>
                  <a:cubicBezTo>
                    <a:pt x="6814" y="1568"/>
                    <a:pt x="6796" y="1559"/>
                    <a:pt x="6778" y="1559"/>
                  </a:cubicBezTo>
                  <a:lnTo>
                    <a:pt x="4743" y="1559"/>
                  </a:lnTo>
                  <a:lnTo>
                    <a:pt x="4743" y="907"/>
                  </a:lnTo>
                  <a:lnTo>
                    <a:pt x="5677" y="907"/>
                  </a:lnTo>
                  <a:cubicBezTo>
                    <a:pt x="5974" y="907"/>
                    <a:pt x="6216" y="673"/>
                    <a:pt x="6234" y="380"/>
                  </a:cubicBezTo>
                  <a:cubicBezTo>
                    <a:pt x="7999" y="1016"/>
                    <a:pt x="9265" y="2707"/>
                    <a:pt x="9265" y="4688"/>
                  </a:cubicBezTo>
                  <a:lnTo>
                    <a:pt x="9265" y="4688"/>
                  </a:lnTo>
                  <a:close/>
                  <a:moveTo>
                    <a:pt x="4688" y="0"/>
                  </a:moveTo>
                  <a:lnTo>
                    <a:pt x="4688" y="0"/>
                  </a:lnTo>
                  <a:cubicBezTo>
                    <a:pt x="2103" y="0"/>
                    <a:pt x="0" y="2103"/>
                    <a:pt x="0" y="4688"/>
                  </a:cubicBezTo>
                  <a:cubicBezTo>
                    <a:pt x="0" y="7273"/>
                    <a:pt x="2103" y="9376"/>
                    <a:pt x="4688" y="9376"/>
                  </a:cubicBezTo>
                  <a:cubicBezTo>
                    <a:pt x="7273" y="9376"/>
                    <a:pt x="9376" y="7273"/>
                    <a:pt x="9376" y="4688"/>
                  </a:cubicBezTo>
                  <a:cubicBezTo>
                    <a:pt x="9376" y="2103"/>
                    <a:pt x="7273" y="0"/>
                    <a:pt x="4688" y="0"/>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928" name="Google Shape;928;p10"/>
            <p:cNvCxnSpPr/>
            <p:nvPr/>
          </p:nvCxnSpPr>
          <p:spPr>
            <a:xfrm>
              <a:off x="7071013" y="3375317"/>
              <a:ext cx="918058" cy="0"/>
            </a:xfrm>
            <a:prstGeom prst="straightConnector1">
              <a:avLst/>
            </a:prstGeom>
            <a:noFill/>
            <a:ln cap="flat" cmpd="sng" w="19050">
              <a:solidFill>
                <a:schemeClr val="accent6"/>
              </a:solidFill>
              <a:prstDash val="solid"/>
              <a:round/>
              <a:headEnd len="sm" w="sm" type="non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EVERFI">
  <a:themeElements>
    <a:clrScheme name="EVERFI">
      <a:dk1>
        <a:srgbClr val="3E4646"/>
      </a:dk1>
      <a:lt1>
        <a:srgbClr val="FFFFFF"/>
      </a:lt1>
      <a:dk2>
        <a:srgbClr val="000000"/>
      </a:dk2>
      <a:lt2>
        <a:srgbClr val="C1C1C0"/>
      </a:lt2>
      <a:accent1>
        <a:srgbClr val="FBA927"/>
      </a:accent1>
      <a:accent2>
        <a:srgbClr val="A90F1C"/>
      </a:accent2>
      <a:accent3>
        <a:srgbClr val="149D91"/>
      </a:accent3>
      <a:accent4>
        <a:srgbClr val="6B0A2A"/>
      </a:accent4>
      <a:accent5>
        <a:srgbClr val="53BDC1"/>
      </a:accent5>
      <a:accent6>
        <a:srgbClr val="FC3407"/>
      </a:accent6>
      <a:hlink>
        <a:srgbClr val="0F7784"/>
      </a:hlink>
      <a:folHlink>
        <a:srgbClr val="B210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K12_ 2018 PPT Master">
  <a:themeElements>
    <a:clrScheme name="EVERFI">
      <a:dk1>
        <a:srgbClr val="3E4646"/>
      </a:dk1>
      <a:lt1>
        <a:srgbClr val="FFFFFF"/>
      </a:lt1>
      <a:dk2>
        <a:srgbClr val="000000"/>
      </a:dk2>
      <a:lt2>
        <a:srgbClr val="C1C1C0"/>
      </a:lt2>
      <a:accent1>
        <a:srgbClr val="FBA927"/>
      </a:accent1>
      <a:accent2>
        <a:srgbClr val="A90F1C"/>
      </a:accent2>
      <a:accent3>
        <a:srgbClr val="149D91"/>
      </a:accent3>
      <a:accent4>
        <a:srgbClr val="6B0A2A"/>
      </a:accent4>
      <a:accent5>
        <a:srgbClr val="53BDC1"/>
      </a:accent5>
      <a:accent6>
        <a:srgbClr val="FC3407"/>
      </a:accent6>
      <a:hlink>
        <a:srgbClr val="0F7784"/>
      </a:hlink>
      <a:folHlink>
        <a:srgbClr val="B210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EVERFI">
  <a:themeElements>
    <a:clrScheme name="EVERFI">
      <a:dk1>
        <a:srgbClr val="4F5859"/>
      </a:dk1>
      <a:lt1>
        <a:srgbClr val="FFFFFF"/>
      </a:lt1>
      <a:dk2>
        <a:srgbClr val="000000"/>
      </a:dk2>
      <a:lt2>
        <a:srgbClr val="C1C1C0"/>
      </a:lt2>
      <a:accent1>
        <a:srgbClr val="FBA927"/>
      </a:accent1>
      <a:accent2>
        <a:srgbClr val="A90F1C"/>
      </a:accent2>
      <a:accent3>
        <a:srgbClr val="149D91"/>
      </a:accent3>
      <a:accent4>
        <a:srgbClr val="6B0A2A"/>
      </a:accent4>
      <a:accent5>
        <a:srgbClr val="53BDC1"/>
      </a:accent5>
      <a:accent6>
        <a:srgbClr val="F05023"/>
      </a:accent6>
      <a:hlink>
        <a:srgbClr val="0F7784"/>
      </a:hlink>
      <a:folHlink>
        <a:srgbClr val="B210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